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5" r:id="rId4"/>
    <p:sldId id="288" r:id="rId5"/>
    <p:sldId id="281" r:id="rId6"/>
    <p:sldId id="293" r:id="rId7"/>
    <p:sldId id="298" r:id="rId8"/>
    <p:sldId id="303" r:id="rId9"/>
    <p:sldId id="294" r:id="rId10"/>
    <p:sldId id="299" r:id="rId11"/>
    <p:sldId id="304" r:id="rId12"/>
    <p:sldId id="295" r:id="rId13"/>
    <p:sldId id="300" r:id="rId14"/>
    <p:sldId id="305" r:id="rId15"/>
    <p:sldId id="276" r:id="rId16"/>
    <p:sldId id="289" r:id="rId17"/>
    <p:sldId id="282" r:id="rId18"/>
    <p:sldId id="297" r:id="rId19"/>
    <p:sldId id="301" r:id="rId20"/>
    <p:sldId id="306" r:id="rId21"/>
    <p:sldId id="296" r:id="rId22"/>
    <p:sldId id="302" r:id="rId23"/>
    <p:sldId id="307" r:id="rId24"/>
    <p:sldId id="278" r:id="rId25"/>
    <p:sldId id="290" r:id="rId26"/>
    <p:sldId id="283" r:id="rId27"/>
    <p:sldId id="279" r:id="rId28"/>
    <p:sldId id="291" r:id="rId29"/>
    <p:sldId id="284" r:id="rId30"/>
    <p:sldId id="280" r:id="rId31"/>
    <p:sldId id="292" r:id="rId32"/>
    <p:sldId id="28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60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3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1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2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5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3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28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36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76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996FC-9DC0-45FF-B8BB-515F98E0EDE5}" type="datetimeFigureOut">
              <a:rPr lang="zh-TW" altLang="en-US" smtClean="0"/>
              <a:t>2017/11/30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67CD-40CD-4722-B4D5-CE9126BF0D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3038" y="2387555"/>
            <a:ext cx="9144000" cy="956233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 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 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最短路徑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946" y="3381570"/>
            <a:ext cx="6851659" cy="2184401"/>
          </a:xfrm>
        </p:spPr>
        <p:txBody>
          <a:bodyPr>
            <a:normAutofit lnSpcReduction="10000"/>
          </a:bodyPr>
          <a:lstStyle/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不會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LINUX……..</a:t>
            </a:r>
          </a:p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呵呵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讓你在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小時內入門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…..…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wargame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想要了解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搶旗大賽卻又不敢參加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</a:p>
          <a:p>
            <a:pPr algn="l"/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呵呵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保證讓你無痛入門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還會上癮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98722" y="576446"/>
            <a:ext cx="3783793" cy="646331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Happy hacking day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1567" y="1216926"/>
            <a:ext cx="428835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/>
              <a:t>高中職學生資安體驗營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0" y="480299"/>
            <a:ext cx="469872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教育部資訊人才培育計畫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05" y="317249"/>
            <a:ext cx="2324566" cy="2426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6958751" y="4473770"/>
            <a:ext cx="4929220" cy="192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1800" dirty="0" smtClean="0"/>
              <a:t>曾龍</a:t>
            </a:r>
            <a:endParaRPr lang="en-US" altLang="zh-TW" sz="1800" dirty="0" smtClean="0"/>
          </a:p>
          <a:p>
            <a:pPr algn="r"/>
            <a:r>
              <a:rPr lang="en-US" altLang="zh-TW" sz="1800" dirty="0" smtClean="0"/>
              <a:t>btseng@mail.ksu.edu.tw</a:t>
            </a:r>
            <a:endParaRPr lang="zh-TW" altLang="en-US" sz="1800" dirty="0" smtClean="0"/>
          </a:p>
          <a:p>
            <a:pPr algn="r"/>
            <a:r>
              <a:rPr lang="zh-TW" altLang="en-US" sz="1800" dirty="0" smtClean="0"/>
              <a:t>崑山科技大學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資工系暨數位生活科技研究所   副教授</a:t>
            </a:r>
            <a:endParaRPr lang="en-US" altLang="zh-TW" sz="1800" dirty="0" smtClean="0"/>
          </a:p>
          <a:p>
            <a:pPr algn="r"/>
            <a:r>
              <a:rPr lang="zh-TW" altLang="en-US" sz="1800" dirty="0" smtClean="0"/>
              <a:t>雲端大數據分析暨資通安全研發中心   主任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3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92" y="198951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90616"/>
            <a:ext cx="4222392" cy="698652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你知道如何在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上做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進位轉字串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(hex 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string)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b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: 120.114.62.48</a:t>
            </a:r>
            <a:b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Port: 2200</a:t>
            </a:r>
          </a:p>
          <a:p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  <a:b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檔案位置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home/lab/hex.txt</a:t>
            </a:r>
            <a:endParaRPr lang="en-US" altLang="zh-TW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11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13573"/>
              </p:ext>
            </p:extLst>
          </p:nvPr>
        </p:nvGraphicFramePr>
        <p:xfrm>
          <a:off x="552282" y="156906"/>
          <a:ext cx="912112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621"/>
                <a:gridCol w="55365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列出當前檔案與目錄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cat hex.txt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hex.txt</a:t>
                      </a:r>
                      <a:r>
                        <a:rPr lang="zh-TW" altLang="en-US" sz="2000" dirty="0" smtClean="0"/>
                        <a:t>檔案內容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xxd</a:t>
                      </a:r>
                      <a:r>
                        <a:rPr lang="en-US" altLang="zh-TW" sz="3200" dirty="0" smtClean="0"/>
                        <a:t> -r -p hex.txt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使用</a:t>
                      </a:r>
                      <a:r>
                        <a:rPr lang="en-US" altLang="zh-TW" sz="2000" dirty="0" err="1" smtClean="0"/>
                        <a:t>xxd</a:t>
                      </a:r>
                      <a:r>
                        <a:rPr lang="zh-TW" altLang="en-US" sz="2000" dirty="0" smtClean="0"/>
                        <a:t>工具將</a:t>
                      </a:r>
                      <a:r>
                        <a:rPr lang="en-US" altLang="zh-TW" sz="2000" dirty="0" smtClean="0"/>
                        <a:t>hex.txt</a:t>
                      </a:r>
                      <a:r>
                        <a:rPr lang="zh-TW" altLang="en-US" sz="2000" dirty="0" smtClean="0"/>
                        <a:t>的</a:t>
                      </a:r>
                      <a:r>
                        <a:rPr lang="en-US" altLang="zh-TW" sz="2000" dirty="0" smtClean="0"/>
                        <a:t>16</a:t>
                      </a:r>
                      <a:r>
                        <a:rPr lang="zh-TW" altLang="en-US" sz="2000" dirty="0" smtClean="0"/>
                        <a:t>進位內容轉換為字串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4" y="2610108"/>
            <a:ext cx="9069787" cy="272831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94" y="2290506"/>
            <a:ext cx="4812274" cy="4291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3107" y="5443837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 err="1" smtClean="0"/>
              <a:t>xxd</a:t>
            </a:r>
            <a:r>
              <a:rPr lang="en-US" altLang="zh-TW" sz="5400" dirty="0" smtClean="0"/>
              <a:t> 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982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altLang="zh-TW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 在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上做</a:t>
            </a:r>
            <a:r>
              <a:rPr lang="en-US" altLang="zh-TW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解碼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5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85" y="67247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068785" cy="6832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知道如何在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上做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解碼嗎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b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: 120.114.62.48</a:t>
            </a:r>
            <a:b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Port: 2200</a:t>
            </a:r>
          </a:p>
          <a:p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  <a:b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 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檔案位置 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home/lab/base64.txt</a:t>
            </a:r>
          </a:p>
          <a:p>
            <a:endParaRPr lang="en-US" altLang="zh-TW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84" y="3005561"/>
            <a:ext cx="10348689" cy="283506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98364"/>
              </p:ext>
            </p:extLst>
          </p:nvPr>
        </p:nvGraphicFramePr>
        <p:xfrm>
          <a:off x="922984" y="482451"/>
          <a:ext cx="10231047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403"/>
                <a:gridCol w="59646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列出當前檔案與目錄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cat base64.txt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hex.txt</a:t>
                      </a:r>
                      <a:r>
                        <a:rPr lang="zh-TW" altLang="en-US" sz="2000" dirty="0" smtClean="0"/>
                        <a:t>檔案內容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base64 -d base64.txt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使用</a:t>
                      </a:r>
                      <a:r>
                        <a:rPr lang="en-US" altLang="zh-TW" sz="2000" dirty="0" smtClean="0"/>
                        <a:t>base64</a:t>
                      </a:r>
                      <a:r>
                        <a:rPr lang="zh-TW" altLang="en-US" sz="2000" dirty="0" smtClean="0"/>
                        <a:t>工具將</a:t>
                      </a:r>
                      <a:r>
                        <a:rPr lang="en-US" altLang="zh-TW" sz="2000" dirty="0" smtClean="0"/>
                        <a:t>base64.txt</a:t>
                      </a:r>
                      <a:r>
                        <a:rPr lang="zh-TW" altLang="en-US" sz="2000" dirty="0" smtClean="0"/>
                        <a:t>的內容解碼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22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5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 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找到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秘密檔案嗎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56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390" y="176749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3937686" cy="698652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你知道如何在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上找到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秘密檔案嗎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en-US" altLang="zh-TW" sz="3200" dirty="0" smtClean="0">
                <a:solidFill>
                  <a:schemeClr val="bg1"/>
                </a:solidFill>
              </a:rPr>
              <a:t>SSH </a:t>
            </a:r>
            <a:r>
              <a:rPr lang="zh-TW" altLang="en-US" sz="3200" dirty="0" smtClean="0">
                <a:solidFill>
                  <a:schemeClr val="bg1"/>
                </a:solidFill>
              </a:rPr>
              <a:t>資訊</a:t>
            </a:r>
            <a:br>
              <a:rPr lang="zh-TW" altLang="en-US" sz="3200" dirty="0" smtClean="0">
                <a:solidFill>
                  <a:schemeClr val="bg1"/>
                </a:solidFill>
              </a:rPr>
            </a:br>
            <a:r>
              <a:rPr lang="en-US" altLang="zh-TW" sz="3200" dirty="0" smtClean="0">
                <a:solidFill>
                  <a:schemeClr val="bg1"/>
                </a:solidFill>
              </a:rPr>
              <a:t>IP : 120.114.62.48</a:t>
            </a:r>
            <a:br>
              <a:rPr lang="en-US" altLang="zh-TW" sz="3200" dirty="0" smtClean="0">
                <a:solidFill>
                  <a:schemeClr val="bg1"/>
                </a:solidFill>
              </a:rPr>
            </a:br>
            <a:r>
              <a:rPr lang="en-US" altLang="zh-TW" sz="3200" dirty="0" smtClean="0">
                <a:solidFill>
                  <a:schemeClr val="bg1"/>
                </a:solidFill>
              </a:rPr>
              <a:t>Port: 2200</a:t>
            </a: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</a:rPr>
              <a:t>帳號 </a:t>
            </a:r>
            <a:r>
              <a:rPr lang="en-US" altLang="zh-TW" sz="3200" dirty="0" smtClean="0">
                <a:solidFill>
                  <a:schemeClr val="bg1"/>
                </a:solidFill>
              </a:rPr>
              <a:t>: lab</a:t>
            </a:r>
            <a:br>
              <a:rPr lang="en-US" altLang="zh-TW" sz="3200" dirty="0" smtClean="0">
                <a:solidFill>
                  <a:schemeClr val="bg1"/>
                </a:solidFill>
              </a:rPr>
            </a:br>
            <a:r>
              <a:rPr lang="zh-TW" altLang="en-US" sz="3200" dirty="0" smtClean="0">
                <a:solidFill>
                  <a:schemeClr val="bg1"/>
                </a:solidFill>
              </a:rPr>
              <a:t>密碼 </a:t>
            </a:r>
            <a:r>
              <a:rPr lang="en-US" altLang="zh-TW" sz="3200" dirty="0" smtClean="0">
                <a:solidFill>
                  <a:schemeClr val="bg1"/>
                </a:solidFill>
              </a:rPr>
              <a:t>: </a:t>
            </a:r>
            <a:r>
              <a:rPr lang="en-US" altLang="zh-TW" sz="3200" dirty="0" smtClean="0">
                <a:solidFill>
                  <a:schemeClr val="bg1"/>
                </a:solidFill>
              </a:rPr>
              <a:t>lab</a:t>
            </a: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endParaRPr lang="en-US" altLang="zh-TW" sz="3200" dirty="0" smtClean="0">
              <a:solidFill>
                <a:schemeClr val="bg1"/>
              </a:solidFill>
            </a:endParaRPr>
          </a:p>
          <a:p>
            <a:endParaRPr lang="en-US" altLang="zh-TW" sz="3200" dirty="0">
              <a:solidFill>
                <a:schemeClr val="bg1"/>
              </a:solidFill>
            </a:endParaRPr>
          </a:p>
          <a:p>
            <a:endParaRPr lang="en-US" altLang="zh-TW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5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708798" y="2317525"/>
            <a:ext cx="9321152" cy="4254725"/>
            <a:chOff x="1708798" y="2317525"/>
            <a:chExt cx="9321152" cy="4254725"/>
          </a:xfrm>
        </p:grpSpPr>
        <p:grpSp>
          <p:nvGrpSpPr>
            <p:cNvPr id="7" name="群組 6"/>
            <p:cNvGrpSpPr/>
            <p:nvPr/>
          </p:nvGrpSpPr>
          <p:grpSpPr>
            <a:xfrm>
              <a:off x="1708798" y="2317525"/>
              <a:ext cx="9321152" cy="4254725"/>
              <a:chOff x="1521853" y="1784059"/>
              <a:chExt cx="7010401" cy="299085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1853" y="1784059"/>
                <a:ext cx="7010400" cy="2105025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1854" y="3889084"/>
                <a:ext cx="7010400" cy="885825"/>
              </a:xfrm>
              <a:prstGeom prst="rect">
                <a:avLst/>
              </a:prstGeom>
            </p:spPr>
          </p:pic>
        </p:grpSp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47"/>
            <a:stretch/>
          </p:blipFill>
          <p:spPr>
            <a:xfrm>
              <a:off x="1734555" y="5853112"/>
              <a:ext cx="3597300" cy="222469"/>
            </a:xfrm>
            <a:prstGeom prst="rect">
              <a:avLst/>
            </a:prstGeom>
          </p:spPr>
        </p:pic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99842"/>
              </p:ext>
            </p:extLst>
          </p:nvPr>
        </p:nvGraphicFramePr>
        <p:xfrm>
          <a:off x="1708798" y="760187"/>
          <a:ext cx="89782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77"/>
                <a:gridCol w="51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find / -name secret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從根目錄開始尋找有關</a:t>
                      </a:r>
                      <a:r>
                        <a:rPr lang="en-US" altLang="zh-TW" sz="2000" dirty="0" smtClean="0"/>
                        <a:t>secret</a:t>
                      </a:r>
                      <a:r>
                        <a:rPr lang="zh-TW" altLang="en-US" sz="2000" dirty="0" smtClean="0"/>
                        <a:t>名稱的檔案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cat /opt/secret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/opt</a:t>
                      </a:r>
                      <a:r>
                        <a:rPr lang="zh-TW" altLang="en-US" sz="2000" dirty="0" smtClean="0"/>
                        <a:t>目錄底下的</a:t>
                      </a:r>
                      <a:r>
                        <a:rPr lang="en-US" altLang="zh-TW" sz="2000" dirty="0" smtClean="0"/>
                        <a:t>secret</a:t>
                      </a:r>
                      <a:r>
                        <a:rPr lang="zh-TW" altLang="en-US" sz="2000" dirty="0" smtClean="0"/>
                        <a:t>檔案內容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08796" y="4529138"/>
            <a:ext cx="1320153" cy="311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altLang="zh-TW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你知道如何找到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執行的服務嗎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4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22" y="125233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693151" cy="677108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你知道如何找到</a:t>
            </a:r>
            <a:r>
              <a:rPr lang="en-US" altLang="zh-TW" sz="2800" dirty="0">
                <a:solidFill>
                  <a:schemeClr val="bg1"/>
                </a:solidFill>
              </a:rPr>
              <a:t>Linux</a:t>
            </a:r>
            <a:r>
              <a:rPr lang="zh-TW" altLang="en-US" sz="2800" dirty="0">
                <a:solidFill>
                  <a:schemeClr val="bg1"/>
                </a:solidFill>
              </a:rPr>
              <a:t>正在執行的服務嗎</a:t>
            </a:r>
            <a:r>
              <a:rPr lang="en-US" altLang="zh-TW" sz="28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</a:rPr>
              <a:t>SSH </a:t>
            </a:r>
            <a:r>
              <a:rPr lang="zh-TW" altLang="en-US" sz="2800" dirty="0" smtClean="0">
                <a:solidFill>
                  <a:schemeClr val="bg1"/>
                </a:solidFill>
              </a:rPr>
              <a:t>資訊</a:t>
            </a:r>
            <a:br>
              <a:rPr lang="zh-TW" altLang="en-US" sz="2800" dirty="0" smtClean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IP : 120.114.62.48</a:t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Port: 2200</a:t>
            </a: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帳號 </a:t>
            </a:r>
            <a:r>
              <a:rPr lang="en-US" altLang="zh-TW" sz="2800" dirty="0" smtClean="0">
                <a:solidFill>
                  <a:schemeClr val="bg1"/>
                </a:solidFill>
              </a:rPr>
              <a:t>: lab</a:t>
            </a:r>
            <a:br>
              <a:rPr lang="en-US" altLang="zh-TW" sz="2800" dirty="0" smtClean="0">
                <a:solidFill>
                  <a:schemeClr val="bg1"/>
                </a:solidFill>
              </a:rPr>
            </a:br>
            <a:r>
              <a:rPr lang="zh-TW" altLang="en-US" sz="2800" dirty="0" smtClean="0">
                <a:solidFill>
                  <a:schemeClr val="bg1"/>
                </a:solidFill>
              </a:rPr>
              <a:t>密碼 </a:t>
            </a:r>
            <a:r>
              <a:rPr lang="en-US" altLang="zh-TW" sz="2800" dirty="0" smtClean="0">
                <a:solidFill>
                  <a:schemeClr val="bg1"/>
                </a:solidFill>
              </a:rPr>
              <a:t>: lab</a:t>
            </a: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提示</a:t>
            </a:r>
            <a:r>
              <a:rPr lang="en-US" altLang="zh-TW" sz="2800" dirty="0" smtClean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smtClean="0">
                <a:solidFill>
                  <a:schemeClr val="bg1"/>
                </a:solidFill>
              </a:rPr>
              <a:t>2111 </a:t>
            </a:r>
            <a:r>
              <a:rPr lang="en-US" altLang="zh-TW" sz="2800" dirty="0" smtClean="0">
                <a:solidFill>
                  <a:schemeClr val="bg1"/>
                </a:solidFill>
              </a:rPr>
              <a:t>Port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2800" dirty="0" smtClean="0">
              <a:solidFill>
                <a:schemeClr val="bg1"/>
              </a:solidFill>
            </a:endParaRP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endParaRPr lang="en-US" altLang="zh-TW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6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6142" cy="67138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10277" y="5818142"/>
            <a:ext cx="197692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帳號 </a:t>
            </a:r>
            <a:r>
              <a:rPr lang="zh-TW" altLang="en-US" dirty="0" smtClean="0"/>
              <a:t>: t</a:t>
            </a:r>
            <a:r>
              <a:rPr lang="zh-TW" altLang="en-US" dirty="0"/>
              <a:t>eamtest1</a:t>
            </a:r>
          </a:p>
          <a:p>
            <a:r>
              <a:rPr lang="zh-TW" altLang="en-US" dirty="0" smtClean="0"/>
              <a:t>密碼 : t</a:t>
            </a:r>
            <a:r>
              <a:rPr lang="zh-TW" altLang="en-US" dirty="0"/>
              <a:t>estteam1</a:t>
            </a:r>
          </a:p>
        </p:txBody>
      </p:sp>
      <p:sp>
        <p:nvSpPr>
          <p:cNvPr id="2" name="矩形 1"/>
          <p:cNvSpPr/>
          <p:nvPr/>
        </p:nvSpPr>
        <p:spPr>
          <a:xfrm>
            <a:off x="3267771" y="2851621"/>
            <a:ext cx="5700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http://120.114.62.48/</a:t>
            </a:r>
          </a:p>
        </p:txBody>
      </p:sp>
    </p:spTree>
    <p:extLst>
      <p:ext uri="{BB962C8B-B14F-4D97-AF65-F5344CB8AC3E}">
        <p14:creationId xmlns:p14="http://schemas.microsoft.com/office/powerpoint/2010/main" val="3629828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84971"/>
              </p:ext>
            </p:extLst>
          </p:nvPr>
        </p:nvGraphicFramePr>
        <p:xfrm>
          <a:off x="1008582" y="183538"/>
          <a:ext cx="8978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77"/>
                <a:gridCol w="51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err="1" smtClean="0"/>
                        <a:t>ps</a:t>
                      </a:r>
                      <a:r>
                        <a:rPr lang="en-US" altLang="zh-TW" sz="4400" dirty="0" smtClean="0"/>
                        <a:t> aux</a:t>
                      </a:r>
                      <a:endParaRPr lang="en-US" altLang="zh-TW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列出當前系統正在執行的</a:t>
                      </a:r>
                      <a:r>
                        <a:rPr lang="en-US" altLang="zh-TW" sz="2000" dirty="0" smtClean="0"/>
                        <a:t>Process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4400" dirty="0" smtClean="0"/>
                        <a:t>/bin/flag</a:t>
                      </a:r>
                      <a:endParaRPr lang="en-US" altLang="zh-TW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執行</a:t>
                      </a:r>
                      <a:r>
                        <a:rPr lang="en-US" altLang="zh-TW" sz="2000" dirty="0" smtClean="0"/>
                        <a:t>flag</a:t>
                      </a:r>
                      <a:r>
                        <a:rPr lang="zh-TW" altLang="en-US" sz="2000" dirty="0" smtClean="0"/>
                        <a:t>程式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405207"/>
            <a:ext cx="11676867" cy="410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你知道如何找到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的網路服務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4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8" y="139924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740850" cy="674030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你知道如何找到</a:t>
            </a:r>
            <a:r>
              <a:rPr lang="en-US" altLang="zh-TW" sz="3600" dirty="0">
                <a:solidFill>
                  <a:schemeClr val="bg1"/>
                </a:solidFill>
              </a:rPr>
              <a:t>Linux</a:t>
            </a:r>
            <a:r>
              <a:rPr lang="zh-TW" altLang="en-US" sz="3600" dirty="0">
                <a:solidFill>
                  <a:schemeClr val="bg1"/>
                </a:solidFill>
              </a:rPr>
              <a:t>正在執行的網路服務嗎</a:t>
            </a:r>
            <a:r>
              <a:rPr lang="en-US" altLang="zh-TW" sz="3600" dirty="0" smtClean="0">
                <a:solidFill>
                  <a:schemeClr val="bg1"/>
                </a:solidFill>
              </a:rPr>
              <a:t>?</a:t>
            </a:r>
          </a:p>
          <a:p>
            <a:endParaRPr lang="en-US" altLang="zh-TW" sz="3600" dirty="0" smtClean="0">
              <a:solidFill>
                <a:schemeClr val="bg1"/>
              </a:solidFill>
            </a:endParaRPr>
          </a:p>
          <a:p>
            <a:r>
              <a:rPr lang="en-US" altLang="zh-TW" sz="3600" dirty="0" smtClean="0">
                <a:solidFill>
                  <a:schemeClr val="bg1"/>
                </a:solidFill>
              </a:rPr>
              <a:t>SSH </a:t>
            </a:r>
            <a:r>
              <a:rPr lang="zh-TW" altLang="en-US" sz="3600" dirty="0" smtClean="0">
                <a:solidFill>
                  <a:schemeClr val="bg1"/>
                </a:solidFill>
              </a:rPr>
              <a:t>資訊</a:t>
            </a:r>
            <a:br>
              <a:rPr lang="zh-TW" altLang="en-US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</a:rPr>
              <a:t>IP : 120.114.62.48</a:t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en-US" altLang="zh-TW" sz="3600" dirty="0" smtClean="0">
                <a:solidFill>
                  <a:schemeClr val="bg1"/>
                </a:solidFill>
              </a:rPr>
              <a:t>Port: 2200</a:t>
            </a:r>
          </a:p>
          <a:p>
            <a:endParaRPr lang="en-US" altLang="zh-TW" sz="3600" dirty="0" smtClean="0">
              <a:solidFill>
                <a:schemeClr val="bg1"/>
              </a:solidFill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帳號 </a:t>
            </a:r>
            <a:r>
              <a:rPr lang="en-US" altLang="zh-TW" sz="3600" dirty="0" smtClean="0">
                <a:solidFill>
                  <a:schemeClr val="bg1"/>
                </a:solidFill>
              </a:rPr>
              <a:t>: lab</a:t>
            </a:r>
            <a:br>
              <a:rPr lang="en-US" altLang="zh-TW" sz="3600" dirty="0" smtClean="0">
                <a:solidFill>
                  <a:schemeClr val="bg1"/>
                </a:solidFill>
              </a:rPr>
            </a:br>
            <a:r>
              <a:rPr lang="zh-TW" altLang="en-US" sz="3600" dirty="0" smtClean="0">
                <a:solidFill>
                  <a:schemeClr val="bg1"/>
                </a:solidFill>
              </a:rPr>
              <a:t>密碼 </a:t>
            </a:r>
            <a:r>
              <a:rPr lang="en-US" altLang="zh-TW" sz="3600" dirty="0" smtClean="0">
                <a:solidFill>
                  <a:schemeClr val="bg1"/>
                </a:solidFill>
              </a:rPr>
              <a:t>: lab</a:t>
            </a:r>
          </a:p>
          <a:p>
            <a:endParaRPr lang="en-US" altLang="zh-TW" sz="3600" dirty="0" smtClean="0">
              <a:solidFill>
                <a:schemeClr val="bg1"/>
              </a:solidFill>
            </a:endParaRPr>
          </a:p>
          <a:p>
            <a:r>
              <a:rPr lang="zh-TW" altLang="en-US" sz="3600" dirty="0" smtClean="0">
                <a:solidFill>
                  <a:schemeClr val="bg1"/>
                </a:solidFill>
              </a:rPr>
              <a:t>提示</a:t>
            </a:r>
            <a:r>
              <a:rPr lang="en-US" altLang="zh-TW" sz="3600" dirty="0" smtClean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: </a:t>
            </a:r>
            <a:r>
              <a:rPr lang="en-US" altLang="zh-TW" sz="3600" dirty="0" smtClean="0">
                <a:solidFill>
                  <a:schemeClr val="bg1"/>
                </a:solidFill>
              </a:rPr>
              <a:t>80 Port</a:t>
            </a:r>
          </a:p>
        </p:txBody>
      </p:sp>
    </p:spTree>
    <p:extLst>
      <p:ext uri="{BB962C8B-B14F-4D97-AF65-F5344CB8AC3E}">
        <p14:creationId xmlns:p14="http://schemas.microsoft.com/office/powerpoint/2010/main" val="6443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95902"/>
              </p:ext>
            </p:extLst>
          </p:nvPr>
        </p:nvGraphicFramePr>
        <p:xfrm>
          <a:off x="1348190" y="283668"/>
          <a:ext cx="89782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177"/>
                <a:gridCol w="51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netstat</a:t>
                      </a:r>
                      <a:r>
                        <a:rPr lang="en-US" altLang="zh-TW" sz="2000" dirty="0" smtClean="0"/>
                        <a:t> -</a:t>
                      </a:r>
                      <a:r>
                        <a:rPr lang="en-US" altLang="zh-TW" sz="2000" dirty="0" err="1" smtClean="0"/>
                        <a:t>ano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列出當前系統正在執行的網路服務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curl http://127.0.0.1/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取得</a:t>
                      </a:r>
                      <a:r>
                        <a:rPr lang="en-US" altLang="zh-TW" sz="2000" dirty="0" smtClean="0"/>
                        <a:t>http://127.0.0.1/</a:t>
                      </a:r>
                      <a:r>
                        <a:rPr lang="zh-TW" altLang="en-US" sz="2000" dirty="0" smtClean="0"/>
                        <a:t>的網頁內容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1348190" y="1472388"/>
            <a:ext cx="9049555" cy="5385612"/>
            <a:chOff x="1500187" y="1176337"/>
            <a:chExt cx="9191625" cy="551423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631"/>
            <a:stretch/>
          </p:blipFill>
          <p:spPr>
            <a:xfrm>
              <a:off x="1500187" y="1176337"/>
              <a:ext cx="9191625" cy="3305511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74"/>
            <a:stretch/>
          </p:blipFill>
          <p:spPr>
            <a:xfrm>
              <a:off x="1500187" y="4481846"/>
              <a:ext cx="9191625" cy="2208727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348190" y="2487254"/>
            <a:ext cx="4610637" cy="206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7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8</a:t>
            </a:r>
          </a:p>
          <a:p>
            <a:pPr algn="ctr"/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並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解壓縮</a:t>
            </a:r>
            <a:r>
              <a:rPr lang="en-US" altLang="zh-TW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ForYou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檔案嗎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763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36" y="309093"/>
            <a:ext cx="7422313" cy="61496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00635"/>
            <a:ext cx="4641836" cy="698652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你知道如何在</a:t>
            </a:r>
            <a:r>
              <a:rPr lang="en-US" altLang="zh-TW" sz="2800" dirty="0">
                <a:solidFill>
                  <a:schemeClr val="bg1"/>
                </a:solidFill>
              </a:rPr>
              <a:t>Linux</a:t>
            </a:r>
            <a:r>
              <a:rPr lang="zh-TW" altLang="en-US" sz="2800" dirty="0">
                <a:solidFill>
                  <a:schemeClr val="bg1"/>
                </a:solidFill>
              </a:rPr>
              <a:t>下載並解壓縮</a:t>
            </a:r>
            <a:r>
              <a:rPr lang="en-US" altLang="zh-TW" sz="2800" dirty="0" err="1">
                <a:solidFill>
                  <a:schemeClr val="bg1"/>
                </a:solidFill>
              </a:rPr>
              <a:t>ForYou</a:t>
            </a:r>
            <a:r>
              <a:rPr lang="zh-TW" altLang="en-US" sz="2800" dirty="0">
                <a:solidFill>
                  <a:schemeClr val="bg1"/>
                </a:solidFill>
              </a:rPr>
              <a:t>檔案嗎</a:t>
            </a:r>
            <a:r>
              <a:rPr lang="en-US" altLang="zh-TW" sz="2800" dirty="0">
                <a:solidFill>
                  <a:schemeClr val="bg1"/>
                </a:solidFill>
              </a:rPr>
              <a:t>?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zh-TW" altLang="en-US" sz="2800" dirty="0">
                <a:solidFill>
                  <a:schemeClr val="bg1"/>
                </a:solidFill>
              </a:rPr>
              <a:t>下載連結</a:t>
            </a:r>
            <a:r>
              <a:rPr lang="en-US" altLang="zh-TW" sz="28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http://</a:t>
            </a:r>
            <a:r>
              <a:rPr lang="en-US" altLang="zh-TW" sz="2800" dirty="0" smtClean="0">
                <a:solidFill>
                  <a:schemeClr val="bg1"/>
                </a:solidFill>
              </a:rPr>
              <a:t>120.114.62.39/ForYou.tar.gz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- - - - - - - - - - - - - - - - - - - - - -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如使用以下連線，需在 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tmp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目錄底下建立自己的目錄才能下載檔案 </a:t>
            </a:r>
          </a:p>
          <a:p>
            <a:r>
              <a:rPr lang="zh-TW" altLang="en-US" sz="2400" dirty="0">
                <a:solidFill>
                  <a:schemeClr val="bg1"/>
                </a:solidFill>
              </a:rPr>
              <a:t>如</a:t>
            </a:r>
            <a:r>
              <a:rPr lang="en-US" altLang="zh-TW" sz="2400" dirty="0">
                <a:solidFill>
                  <a:schemeClr val="bg1"/>
                </a:solidFill>
              </a:rPr>
              <a:t>: /</a:t>
            </a:r>
            <a:r>
              <a:rPr lang="en-US" altLang="zh-TW" sz="2400" dirty="0" err="1">
                <a:solidFill>
                  <a:schemeClr val="bg1"/>
                </a:solidFill>
              </a:rPr>
              <a:t>tmp</a:t>
            </a:r>
            <a:r>
              <a:rPr lang="en-US" altLang="zh-TW" sz="2400" dirty="0">
                <a:solidFill>
                  <a:schemeClr val="bg1"/>
                </a:solidFill>
              </a:rPr>
              <a:t>/404040</a:t>
            </a:r>
          </a:p>
          <a:p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SSH </a:t>
            </a:r>
            <a:r>
              <a:rPr lang="zh-TW" altLang="en-US" sz="1600" dirty="0">
                <a:solidFill>
                  <a:schemeClr val="bg1"/>
                </a:solidFill>
              </a:rPr>
              <a:t>資訊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IP : 120.114.62.48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Port: 2200</a:t>
            </a:r>
          </a:p>
          <a:p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zh-TW" altLang="en-US" sz="1600" dirty="0">
                <a:solidFill>
                  <a:schemeClr val="bg1"/>
                </a:solidFill>
              </a:rPr>
              <a:t>帳號 </a:t>
            </a:r>
            <a:r>
              <a:rPr lang="en-US" altLang="zh-TW" sz="1600" dirty="0">
                <a:solidFill>
                  <a:schemeClr val="bg1"/>
                </a:solidFill>
              </a:rPr>
              <a:t>: lab</a:t>
            </a:r>
          </a:p>
          <a:p>
            <a:r>
              <a:rPr lang="zh-TW" altLang="en-US" sz="1600" dirty="0">
                <a:solidFill>
                  <a:schemeClr val="bg1"/>
                </a:solidFill>
              </a:rPr>
              <a:t>密碼 </a:t>
            </a:r>
            <a:r>
              <a:rPr lang="en-US" altLang="zh-TW" sz="1600" dirty="0">
                <a:solidFill>
                  <a:schemeClr val="bg1"/>
                </a:solidFill>
              </a:rPr>
              <a:t>: lab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- - - - - - - - - - 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310493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432" y="2524125"/>
            <a:ext cx="7105650" cy="4333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0859" y="5695844"/>
            <a:ext cx="379571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檔案為text格式</a:t>
            </a:r>
          </a:p>
          <a:p>
            <a:r>
              <a:rPr lang="zh-TW" altLang="en-US" dirty="0"/>
              <a:t>用cat指令應該能列出一些重要資訊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4178571" y="6299990"/>
            <a:ext cx="1229721" cy="16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343314"/>
              </p:ext>
            </p:extLst>
          </p:nvPr>
        </p:nvGraphicFramePr>
        <p:xfrm>
          <a:off x="132724" y="0"/>
          <a:ext cx="72597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451"/>
                <a:gridCol w="39022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指令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說明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mkdir</a:t>
                      </a:r>
                      <a:r>
                        <a:rPr lang="en-US" altLang="zh-TW" sz="1500" dirty="0" smtClean="0"/>
                        <a:t> /</a:t>
                      </a:r>
                      <a:r>
                        <a:rPr lang="en-US" altLang="zh-TW" sz="1500" dirty="0" err="1" smtClean="0"/>
                        <a:t>tmp</a:t>
                      </a:r>
                      <a:r>
                        <a:rPr lang="en-US" altLang="zh-TW" sz="1500" dirty="0" smtClean="0"/>
                        <a:t>/404050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在</a:t>
                      </a:r>
                      <a:r>
                        <a:rPr lang="en-US" altLang="zh-TW" sz="1500" dirty="0" err="1" smtClean="0"/>
                        <a:t>tmp</a:t>
                      </a:r>
                      <a:r>
                        <a:rPr lang="zh-TW" altLang="en-US" sz="1500" dirty="0" smtClean="0"/>
                        <a:t>目錄下建立</a:t>
                      </a:r>
                      <a:r>
                        <a:rPr lang="zh-TW" altLang="en-US" sz="1500" b="1" dirty="0" smtClean="0">
                          <a:solidFill>
                            <a:srgbClr val="FF0000"/>
                          </a:solidFill>
                        </a:rPr>
                        <a:t>學號</a:t>
                      </a:r>
                      <a:r>
                        <a:rPr lang="zh-TW" altLang="en-US" sz="1500" dirty="0" smtClean="0"/>
                        <a:t>目錄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cd /</a:t>
                      </a:r>
                      <a:r>
                        <a:rPr lang="en-US" altLang="zh-TW" sz="1500" dirty="0" err="1" smtClean="0"/>
                        <a:t>tmp</a:t>
                      </a:r>
                      <a:r>
                        <a:rPr lang="en-US" altLang="zh-TW" sz="1500" dirty="0" smtClean="0"/>
                        <a:t>/404050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進入</a:t>
                      </a:r>
                      <a:r>
                        <a:rPr lang="en-US" altLang="zh-TW" sz="1500" dirty="0" err="1" smtClean="0"/>
                        <a:t>tmp</a:t>
                      </a:r>
                      <a:r>
                        <a:rPr lang="zh-TW" altLang="en-US" sz="1500" dirty="0" smtClean="0"/>
                        <a:t>目錄下的</a:t>
                      </a:r>
                      <a:r>
                        <a:rPr lang="zh-TW" altLang="en-US" sz="1500" b="1" dirty="0" smtClean="0">
                          <a:solidFill>
                            <a:srgbClr val="FF0000"/>
                          </a:solidFill>
                        </a:rPr>
                        <a:t>學號</a:t>
                      </a:r>
                      <a:r>
                        <a:rPr lang="zh-TW" altLang="en-US" sz="1500" dirty="0" smtClean="0"/>
                        <a:t>目錄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wget</a:t>
                      </a:r>
                      <a:r>
                        <a:rPr lang="en-US" altLang="zh-TW" sz="1500" dirty="0" smtClean="0"/>
                        <a:t> http://120.114.62.39/ForYou.tar.gz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下載遠端網站伺服器的</a:t>
                      </a:r>
                      <a:r>
                        <a:rPr lang="en-US" altLang="zh-TW" sz="1500" dirty="0" smtClean="0"/>
                        <a:t>ForYou.tar.gz</a:t>
                      </a:r>
                      <a:r>
                        <a:rPr lang="zh-TW" altLang="en-US" sz="1500" dirty="0" smtClean="0"/>
                        <a:t>壓縮檔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ls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列出當前檔案與目錄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 smtClean="0"/>
                        <a:t>tar </a:t>
                      </a:r>
                      <a:r>
                        <a:rPr lang="en-US" altLang="zh-TW" sz="1500" dirty="0" err="1" smtClean="0"/>
                        <a:t>zxvf</a:t>
                      </a:r>
                      <a:r>
                        <a:rPr lang="en-US" altLang="zh-TW" sz="1500" dirty="0" smtClean="0"/>
                        <a:t> ForYou.tar.gz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解壓縮</a:t>
                      </a:r>
                      <a:r>
                        <a:rPr lang="en-US" altLang="zh-TW" sz="1500" dirty="0" smtClean="0"/>
                        <a:t>ForYou.tar.gz</a:t>
                      </a:r>
                      <a:r>
                        <a:rPr lang="zh-TW" altLang="en-US" sz="1500" dirty="0" smtClean="0"/>
                        <a:t>檔案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file </a:t>
                      </a:r>
                      <a:r>
                        <a:rPr lang="en-US" altLang="zh-TW" sz="1500" dirty="0" err="1" smtClean="0"/>
                        <a:t>ForYou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查看</a:t>
                      </a:r>
                      <a:r>
                        <a:rPr lang="en-US" altLang="zh-TW" sz="1500" dirty="0" err="1" smtClean="0"/>
                        <a:t>ForYou</a:t>
                      </a:r>
                      <a:r>
                        <a:rPr lang="zh-TW" altLang="en-US" sz="1500" dirty="0" smtClean="0"/>
                        <a:t>檔案類型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cat </a:t>
                      </a:r>
                      <a:r>
                        <a:rPr lang="en-US" altLang="zh-TW" sz="1500" dirty="0" err="1" smtClean="0"/>
                        <a:t>ForYou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檢視</a:t>
                      </a:r>
                      <a:r>
                        <a:rPr lang="en-US" altLang="zh-TW" sz="1500" dirty="0" err="1" smtClean="0"/>
                        <a:t>ForYou</a:t>
                      </a:r>
                      <a:r>
                        <a:rPr lang="zh-TW" altLang="en-US" sz="1500" dirty="0" smtClean="0"/>
                        <a:t>檔案內容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416293" y="6104675"/>
            <a:ext cx="1021533" cy="261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9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9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</a:t>
            </a:r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TobeExe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檔案並讓他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8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8" y="136532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4146058" cy="677108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你知道如何在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</a:t>
            </a:r>
            <a:r>
              <a:rPr lang="en-US" altLang="zh-TW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TobeExe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檔案嗎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下載連結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120.114.62.39/TobeExe</a:t>
            </a:r>
          </a:p>
          <a:p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- - - - - - - - - - - - - - - - - - - - -</a:t>
            </a:r>
          </a:p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如使用以下連線，需在 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目錄底下建立自己的目錄才能下載檔案 </a:t>
            </a:r>
          </a:p>
          <a:p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/404040</a:t>
            </a:r>
          </a:p>
          <a:p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: 120.114.62.48</a:t>
            </a: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Port: 2200</a:t>
            </a:r>
          </a:p>
          <a:p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- - - - - - - - - 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860554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98" y="2686050"/>
            <a:ext cx="7029450" cy="4171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11042" y="5635600"/>
            <a:ext cx="952030" cy="202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77722" y="6045568"/>
            <a:ext cx="322421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32</a:t>
            </a:r>
            <a:r>
              <a:rPr lang="zh-TW" altLang="en-US" dirty="0" smtClean="0"/>
              <a:t>位元的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執行檔</a:t>
            </a:r>
            <a:endParaRPr lang="zh-TW" altLang="en-US" dirty="0"/>
          </a:p>
          <a:p>
            <a:r>
              <a:rPr lang="zh-TW" altLang="en-US" dirty="0" smtClean="0"/>
              <a:t>需賦予執行權限才能執行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963072" y="5809954"/>
            <a:ext cx="2914650" cy="4143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33163"/>
              </p:ext>
            </p:extLst>
          </p:nvPr>
        </p:nvGraphicFramePr>
        <p:xfrm>
          <a:off x="1921098" y="114300"/>
          <a:ext cx="838019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095"/>
                <a:gridCol w="41900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cd /</a:t>
                      </a:r>
                      <a:r>
                        <a:rPr lang="en-US" altLang="zh-TW" sz="2000" dirty="0" err="1" smtClean="0"/>
                        <a:t>tmp</a:t>
                      </a:r>
                      <a:r>
                        <a:rPr lang="en-US" altLang="zh-TW" sz="2000" dirty="0" smtClean="0"/>
                        <a:t>/404050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進入</a:t>
                      </a:r>
                      <a:r>
                        <a:rPr lang="en-US" altLang="zh-TW" sz="2000" dirty="0" err="1" smtClean="0"/>
                        <a:t>tmp</a:t>
                      </a:r>
                      <a:r>
                        <a:rPr lang="zh-TW" altLang="en-US" sz="2000" dirty="0" smtClean="0"/>
                        <a:t>目錄下的</a:t>
                      </a:r>
                      <a:r>
                        <a:rPr lang="zh-TW" altLang="en-US" sz="2000" b="1" dirty="0" smtClean="0">
                          <a:solidFill>
                            <a:srgbClr val="FF0000"/>
                          </a:solidFill>
                        </a:rPr>
                        <a:t>學號</a:t>
                      </a:r>
                      <a:r>
                        <a:rPr lang="zh-TW" altLang="en-US" sz="2000" dirty="0" smtClean="0"/>
                        <a:t>目錄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wget</a:t>
                      </a:r>
                      <a:r>
                        <a:rPr lang="en-US" altLang="zh-TW" sz="2000" dirty="0" smtClean="0"/>
                        <a:t> http://120.114.62.39/TobeExe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下載遠端網站伺服器的</a:t>
                      </a:r>
                      <a:r>
                        <a:rPr lang="en-US" altLang="zh-TW" sz="2000" dirty="0" err="1" smtClean="0"/>
                        <a:t>TobeExe</a:t>
                      </a:r>
                      <a:r>
                        <a:rPr lang="zh-TW" altLang="en-US" sz="2000" dirty="0" smtClean="0"/>
                        <a:t>檔案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file </a:t>
                      </a:r>
                      <a:r>
                        <a:rPr lang="en-US" altLang="zh-TW" sz="2000" dirty="0" err="1" smtClean="0"/>
                        <a:t>TobeExe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查看</a:t>
                      </a:r>
                      <a:r>
                        <a:rPr lang="en-US" altLang="zh-TW" sz="2000" dirty="0" err="1" smtClean="0"/>
                        <a:t>TobeExe</a:t>
                      </a:r>
                      <a:r>
                        <a:rPr lang="zh-TW" altLang="en-US" sz="2000" dirty="0" smtClean="0"/>
                        <a:t>檔案類型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err="1" smtClean="0"/>
                        <a:t>chmod</a:t>
                      </a:r>
                      <a:r>
                        <a:rPr lang="en-US" altLang="zh-TW" sz="2000" dirty="0" smtClean="0"/>
                        <a:t> +x </a:t>
                      </a:r>
                      <a:r>
                        <a:rPr lang="en-US" altLang="zh-TW" sz="2000" dirty="0" err="1" smtClean="0"/>
                        <a:t>TobeExe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賦予</a:t>
                      </a:r>
                      <a:r>
                        <a:rPr lang="en-US" altLang="zh-TW" sz="2000" dirty="0" err="1" smtClean="0"/>
                        <a:t>TobeExe</a:t>
                      </a:r>
                      <a:r>
                        <a:rPr lang="zh-TW" altLang="en-US" sz="2000" dirty="0" smtClean="0"/>
                        <a:t>檔案執行權限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./</a:t>
                      </a:r>
                      <a:r>
                        <a:rPr lang="en-US" altLang="zh-TW" sz="2000" dirty="0" err="1" smtClean="0"/>
                        <a:t>TobeExe</a:t>
                      </a:r>
                      <a:endParaRPr lang="en-US" altLang="zh-TW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執行</a:t>
                      </a:r>
                      <a:r>
                        <a:rPr lang="en-US" altLang="zh-TW" sz="2000" dirty="0" err="1" smtClean="0"/>
                        <a:t>TobeExe</a:t>
                      </a:r>
                      <a:r>
                        <a:rPr lang="zh-TW" altLang="en-US" sz="2000" dirty="0" smtClean="0"/>
                        <a:t>檔案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1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 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安全連線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遠端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994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10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只有執行檔你如何顯示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重要資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8866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76" y="163870"/>
            <a:ext cx="7943850" cy="65817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1973"/>
            <a:ext cx="4170876" cy="661719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上只有執行檔你如何顯示重要資訊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下載連結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120.114.62.39/reverse</a:t>
            </a:r>
          </a:p>
          <a:p>
            <a:endParaRPr lang="en-US" altLang="zh-TW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- - - - - - - - - - - - - - - - - - - - -</a:t>
            </a: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如使用以下連線，需在 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目錄底下建立自己的目錄才能下載檔案 </a:t>
            </a:r>
          </a:p>
          <a:p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/</a:t>
            </a:r>
            <a:r>
              <a:rPr lang="en-US" altLang="zh-TW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tmp</a:t>
            </a: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/404040</a:t>
            </a:r>
          </a:p>
          <a:p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: 120.114.62.48</a:t>
            </a: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Port: 2200</a:t>
            </a:r>
          </a:p>
          <a:p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r>
              <a:rPr lang="zh-TW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 </a:t>
            </a:r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- - - - - - - - - - 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1903700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45" y="1301816"/>
            <a:ext cx="7890456" cy="52853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7322" y="4386795"/>
            <a:ext cx="1052042" cy="2335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665" y="4793808"/>
            <a:ext cx="304733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檔案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位元的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執行檔</a:t>
            </a:r>
            <a:endParaRPr lang="zh-TW" altLang="en-US" dirty="0"/>
          </a:p>
          <a:p>
            <a:r>
              <a:rPr lang="zh-TW" altLang="en-US" dirty="0" smtClean="0"/>
              <a:t>需賦予執行權限才能執行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569364" y="4594585"/>
            <a:ext cx="2575301" cy="338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42728"/>
              </p:ext>
            </p:extLst>
          </p:nvPr>
        </p:nvGraphicFramePr>
        <p:xfrm>
          <a:off x="0" y="83412"/>
          <a:ext cx="5326743" cy="348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43"/>
                <a:gridCol w="241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指令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 smtClean="0"/>
                        <a:t>說明</a:t>
                      </a:r>
                      <a:endParaRPr lang="zh-TW" altLang="en-US" sz="1500" dirty="0"/>
                    </a:p>
                  </a:txBody>
                  <a:tcPr/>
                </a:tc>
              </a:tr>
              <a:tr h="3517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 /</a:t>
                      </a:r>
                      <a:r>
                        <a:rPr lang="en-US" altLang="zh-TW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altLang="zh-TW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/404050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進入</a:t>
                      </a:r>
                      <a:r>
                        <a:rPr lang="en-US" altLang="zh-TW" sz="15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zh-TW" altLang="en-US" sz="15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目錄下的學號目錄</a:t>
                      </a:r>
                    </a:p>
                  </a:txBody>
                  <a:tcPr/>
                </a:tc>
              </a:tr>
              <a:tr h="351747"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wget</a:t>
                      </a:r>
                      <a:r>
                        <a:rPr lang="en-US" altLang="zh-TW" sz="1500" dirty="0" smtClean="0"/>
                        <a:t> http://120.114.62.39/reverse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下載遠端網站伺服器的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檔案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file reverse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查看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檔案類型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chmod</a:t>
                      </a:r>
                      <a:r>
                        <a:rPr lang="en-US" altLang="zh-TW" sz="1500" dirty="0" smtClean="0"/>
                        <a:t> +x reverse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賦予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檔案執行權限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./reverse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 smtClean="0"/>
                        <a:t>執行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檔案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strings reverse | grep flag</a:t>
                      </a:r>
                      <a:endParaRPr lang="en-US" altLang="zh-TW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過濾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執行檔內的</a:t>
                      </a:r>
                      <a:r>
                        <a:rPr lang="en-US" altLang="zh-TW" sz="1500" dirty="0" smtClean="0"/>
                        <a:t>"flag"</a:t>
                      </a:r>
                      <a:r>
                        <a:rPr lang="zh-TW" altLang="en-US" sz="1500" dirty="0" smtClean="0"/>
                        <a:t>字串</a:t>
                      </a:r>
                      <a:endParaRPr lang="zh-TW" alt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strings reverse | grep CTF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500" dirty="0" smtClean="0"/>
                        <a:t>過濾</a:t>
                      </a:r>
                      <a:r>
                        <a:rPr lang="en-US" altLang="zh-TW" sz="1500" dirty="0" smtClean="0"/>
                        <a:t>reverse</a:t>
                      </a:r>
                      <a:r>
                        <a:rPr lang="zh-TW" altLang="en-US" sz="1500" dirty="0" smtClean="0"/>
                        <a:t>執行檔內的</a:t>
                      </a:r>
                      <a:r>
                        <a:rPr lang="en-US" altLang="zh-TW" sz="1500" dirty="0" smtClean="0"/>
                        <a:t>"CTF"</a:t>
                      </a:r>
                      <a:r>
                        <a:rPr lang="zh-TW" altLang="en-US" sz="1500" dirty="0" smtClean="0"/>
                        <a:t>字串</a:t>
                      </a:r>
                      <a:endParaRPr lang="zh-TW" alt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59657" y="5440143"/>
            <a:ext cx="366304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/>
              <a:t>最後不要忘了輸入</a:t>
            </a:r>
            <a:r>
              <a:rPr lang="en-US" altLang="zh-TW" dirty="0" smtClean="0"/>
              <a:t>exit</a:t>
            </a:r>
            <a:r>
              <a:rPr lang="zh-TW" altLang="en-US" dirty="0" smtClean="0"/>
              <a:t> 離開</a:t>
            </a:r>
            <a:r>
              <a:rPr lang="en-US" altLang="zh-TW" dirty="0" err="1" smtClean="0"/>
              <a:t>ssh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2"/>
          <a:stretch/>
        </p:blipFill>
        <p:spPr>
          <a:xfrm>
            <a:off x="159657" y="5896206"/>
            <a:ext cx="3676244" cy="80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97" y="82473"/>
            <a:ext cx="7943850" cy="65817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4044778" cy="686341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</a:rPr>
              <a:t>你知道如何安全連線到遠端伺服器嗎</a:t>
            </a:r>
            <a:r>
              <a:rPr lang="en-US" altLang="zh-TW" sz="3600" b="1" dirty="0">
                <a:solidFill>
                  <a:schemeClr val="bg1"/>
                </a:solidFill>
              </a:rPr>
              <a:t>?</a:t>
            </a:r>
          </a:p>
          <a:p>
            <a:endParaRPr lang="en-US" altLang="zh-TW" sz="3600" b="1" dirty="0">
              <a:solidFill>
                <a:schemeClr val="bg1"/>
              </a:solidFill>
            </a:endParaRPr>
          </a:p>
          <a:p>
            <a:r>
              <a:rPr lang="en-US" altLang="zh-TW" sz="3600" b="1" dirty="0">
                <a:solidFill>
                  <a:schemeClr val="bg1"/>
                </a:solidFill>
              </a:rPr>
              <a:t>SSH </a:t>
            </a:r>
            <a:r>
              <a:rPr lang="zh-TW" altLang="en-US" sz="3600" b="1" dirty="0">
                <a:solidFill>
                  <a:schemeClr val="bg1"/>
                </a:solidFill>
              </a:rPr>
              <a:t>資訊</a:t>
            </a:r>
            <a:br>
              <a:rPr lang="zh-TW" altLang="en-US" sz="3600" b="1" dirty="0">
                <a:solidFill>
                  <a:schemeClr val="bg1"/>
                </a:solidFill>
              </a:rPr>
            </a:br>
            <a:r>
              <a:rPr lang="en-US" altLang="zh-TW" sz="3600" b="1" dirty="0">
                <a:solidFill>
                  <a:schemeClr val="bg1"/>
                </a:solidFill>
              </a:rPr>
              <a:t>IP : 120.114.62.48</a:t>
            </a:r>
            <a:br>
              <a:rPr lang="en-US" altLang="zh-TW" sz="3600" b="1" dirty="0">
                <a:solidFill>
                  <a:schemeClr val="bg1"/>
                </a:solidFill>
              </a:rPr>
            </a:br>
            <a:r>
              <a:rPr lang="en-US" altLang="zh-TW" sz="3600" b="1" dirty="0">
                <a:solidFill>
                  <a:schemeClr val="bg1"/>
                </a:solidFill>
              </a:rPr>
              <a:t>Port: 2200</a:t>
            </a:r>
          </a:p>
          <a:p>
            <a:endParaRPr lang="en-US" altLang="zh-TW" sz="3600" b="1" dirty="0">
              <a:solidFill>
                <a:schemeClr val="bg1"/>
              </a:solidFill>
            </a:endParaRPr>
          </a:p>
          <a:p>
            <a:r>
              <a:rPr lang="zh-TW" altLang="en-US" sz="3600" b="1" dirty="0">
                <a:solidFill>
                  <a:schemeClr val="bg1"/>
                </a:solidFill>
              </a:rPr>
              <a:t>帳號 </a:t>
            </a:r>
            <a:r>
              <a:rPr lang="en-US" altLang="zh-TW" sz="3600" b="1" dirty="0">
                <a:solidFill>
                  <a:schemeClr val="bg1"/>
                </a:solidFill>
              </a:rPr>
              <a:t>: lab</a:t>
            </a:r>
            <a:br>
              <a:rPr lang="en-US" altLang="zh-TW" sz="3600" b="1" dirty="0">
                <a:solidFill>
                  <a:schemeClr val="bg1"/>
                </a:solidFill>
              </a:rPr>
            </a:br>
            <a:r>
              <a:rPr lang="zh-TW" altLang="en-US" sz="3600" b="1" dirty="0">
                <a:solidFill>
                  <a:schemeClr val="bg1"/>
                </a:solidFill>
              </a:rPr>
              <a:t>密碼 </a:t>
            </a:r>
            <a:r>
              <a:rPr lang="en-US" altLang="zh-TW" sz="3600" b="1" dirty="0">
                <a:solidFill>
                  <a:schemeClr val="bg1"/>
                </a:solidFill>
              </a:rPr>
              <a:t>: 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lab</a:t>
            </a:r>
          </a:p>
          <a:p>
            <a:endParaRPr lang="en-US" altLang="zh-TW" sz="3600" dirty="0">
              <a:solidFill>
                <a:schemeClr val="bg1"/>
              </a:solidFill>
            </a:endParaRPr>
          </a:p>
          <a:p>
            <a:endParaRPr lang="en-US" altLang="zh-TW" sz="3600" dirty="0" smtClean="0">
              <a:solidFill>
                <a:schemeClr val="bg1"/>
              </a:solidFill>
            </a:endParaRPr>
          </a:p>
          <a:p>
            <a:endParaRPr lang="en-US" altLang="zh-TW" sz="3600" dirty="0">
              <a:solidFill>
                <a:schemeClr val="bg1"/>
              </a:solidFill>
            </a:endParaRPr>
          </a:p>
          <a:p>
            <a:endParaRPr lang="en-US" altLang="zh-TW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3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71" y="2624613"/>
            <a:ext cx="9174180" cy="36646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68150" y="4792393"/>
            <a:ext cx="4700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/>
              <a:t>lab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68463"/>
              </p:ext>
            </p:extLst>
          </p:nvPr>
        </p:nvGraphicFramePr>
        <p:xfrm>
          <a:off x="387177" y="224873"/>
          <a:ext cx="1135174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4942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ssh </a:t>
                      </a:r>
                      <a:r>
                        <a:rPr lang="zh-TW" altLang="en-US" sz="3200" dirty="0" smtClean="0">
                          <a:solidFill>
                            <a:srgbClr val="FF0000"/>
                          </a:solidFill>
                        </a:rPr>
                        <a:t>lab</a:t>
                      </a:r>
                      <a:r>
                        <a:rPr lang="zh-TW" altLang="en-US" sz="3200" dirty="0" smtClean="0"/>
                        <a:t>@</a:t>
                      </a:r>
                      <a:r>
                        <a:rPr lang="en-US" altLang="zh-TW" sz="3200" dirty="0" smtClean="0">
                          <a:solidFill>
                            <a:srgbClr val="00B0F0"/>
                          </a:solidFill>
                        </a:rPr>
                        <a:t>120.114.62.48</a:t>
                      </a:r>
                      <a:r>
                        <a:rPr lang="zh-TW" altLang="en-US" sz="320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zh-TW" altLang="en-US" sz="3200" dirty="0" smtClean="0"/>
                        <a:t>-p </a:t>
                      </a:r>
                      <a:r>
                        <a:rPr lang="zh-TW" altLang="en-US" sz="32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US" altLang="zh-TW" sz="32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zh-TW" altLang="en-US" sz="3200" dirty="0" smtClean="0">
                          <a:solidFill>
                            <a:srgbClr val="7030A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使用</a:t>
                      </a:r>
                      <a:r>
                        <a:rPr lang="en-US" altLang="zh-TW" sz="2000" dirty="0" err="1" smtClean="0"/>
                        <a:t>ssh</a:t>
                      </a:r>
                      <a:r>
                        <a:rPr lang="zh-TW" altLang="en-US" sz="2000" dirty="0" smtClean="0"/>
                        <a:t>連線至</a:t>
                      </a:r>
                      <a:r>
                        <a:rPr lang="en-US" altLang="zh-TW" sz="2000" dirty="0" smtClean="0"/>
                        <a:t>120.114.62.48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Port:2200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列出當前檔案與目錄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 smtClean="0"/>
                        <a:t>cat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flag</a:t>
                      </a:r>
                      <a:r>
                        <a:rPr lang="zh-TW" altLang="en-US" sz="2000" dirty="0" smtClean="0"/>
                        <a:t>檔案內容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0206260" y="3226049"/>
            <a:ext cx="129947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ssh</a:t>
            </a:r>
          </a:p>
          <a:p>
            <a:r>
              <a:rPr lang="zh-TW" altLang="en-US" dirty="0"/>
              <a:t>帳號:lab</a:t>
            </a:r>
          </a:p>
          <a:p>
            <a:r>
              <a:rPr lang="zh-TW" altLang="en-US" dirty="0"/>
              <a:t>密碼:lab</a:t>
            </a:r>
          </a:p>
        </p:txBody>
      </p:sp>
    </p:spTree>
    <p:extLst>
      <p:ext uri="{BB962C8B-B14F-4D97-AF65-F5344CB8AC3E}">
        <p14:creationId xmlns:p14="http://schemas.microsoft.com/office/powerpoint/2010/main" val="167642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2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 </a:t>
            </a:r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找到隱藏檔案 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9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46" y="137791"/>
            <a:ext cx="7943850" cy="6581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772930" cy="698652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你知道如何在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上找到隱藏檔案嗎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 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b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 : 120.114.62.48</a:t>
            </a:r>
            <a:b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Port: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2200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帳號 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lab</a:t>
            </a:r>
            <a:b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密碼 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</a:p>
          <a:p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 </a:t>
            </a:r>
            <a:r>
              <a:rPr lang="en-US" altLang="zh-TW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請</a:t>
            </a: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/home/lab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裡尋找</a:t>
            </a:r>
            <a:endPara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95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60" y="2780485"/>
            <a:ext cx="7019925" cy="41433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9790"/>
              </p:ext>
            </p:extLst>
          </p:nvPr>
        </p:nvGraphicFramePr>
        <p:xfrm>
          <a:off x="1533476" y="84829"/>
          <a:ext cx="898624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524"/>
                <a:gridCol w="5947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指令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說明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0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列出當前檔案與目錄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ls</a:t>
                      </a:r>
                      <a:r>
                        <a:rPr lang="en-US" altLang="zh-TW" sz="4000" baseline="0" dirty="0" smtClean="0"/>
                        <a:t> -l</a:t>
                      </a:r>
                      <a:endParaRPr lang="zh-TW" alt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顯示檔案與目錄的詳細資訊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ls</a:t>
                      </a:r>
                      <a:r>
                        <a:rPr lang="en-US" altLang="zh-TW" sz="4000" baseline="0" dirty="0" smtClean="0"/>
                        <a:t> -la</a:t>
                      </a:r>
                      <a:endParaRPr lang="zh-TW" alt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顯示檔案與目錄的詳細資訊與隱藏檔案</a:t>
                      </a:r>
                      <a:endParaRPr lang="zh-TW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/>
                        <a:t>cat .hidden</a:t>
                      </a:r>
                      <a:endParaRPr lang="zh-TW" altLang="en-US" sz="4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檢視</a:t>
                      </a:r>
                      <a:r>
                        <a:rPr lang="en-US" altLang="zh-TW" sz="2000" dirty="0" smtClean="0"/>
                        <a:t>.hidden</a:t>
                      </a:r>
                      <a:r>
                        <a:rPr lang="zh-TW" altLang="en-US" sz="2000" dirty="0" smtClean="0"/>
                        <a:t>隱藏檔案內容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51301" y="5177307"/>
            <a:ext cx="768440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78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278659"/>
            <a:ext cx="12192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CTF 3</a:t>
            </a:r>
          </a:p>
          <a:p>
            <a:pPr algn="ctr"/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你知道如何 在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上做</a:t>
            </a:r>
            <a:r>
              <a:rPr lang="en-US" altLang="zh-TW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 to </a:t>
            </a:r>
            <a:r>
              <a:rPr lang="en-US" altLang="zh-TW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嗎</a:t>
            </a:r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1081</Words>
  <Application>Microsoft Office PowerPoint</Application>
  <PresentationFormat>寬螢幕</PresentationFormat>
  <Paragraphs>245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從 linux 到 CTF 的 最短路徑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從linux到CTF的最短路徑</dc:title>
  <dc:creator>ksu</dc:creator>
  <cp:lastModifiedBy>ksu</cp:lastModifiedBy>
  <cp:revision>123</cp:revision>
  <dcterms:created xsi:type="dcterms:W3CDTF">2017-11-13T16:52:22Z</dcterms:created>
  <dcterms:modified xsi:type="dcterms:W3CDTF">2017-11-30T04:05:05Z</dcterms:modified>
</cp:coreProperties>
</file>