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93" r:id="rId4"/>
    <p:sldId id="294" r:id="rId5"/>
    <p:sldId id="295" r:id="rId6"/>
    <p:sldId id="296" r:id="rId7"/>
    <p:sldId id="297" r:id="rId8"/>
    <p:sldId id="298" r:id="rId9"/>
    <p:sldId id="299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-348" y="-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996FC-9DC0-45FF-B8BB-515F98E0EDE5}" type="datetimeFigureOut">
              <a:rPr lang="zh-TW" altLang="en-US" smtClean="0"/>
              <a:t>2017/11/30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D67CD-40CD-4722-B4D5-CE9126BF0D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0604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996FC-9DC0-45FF-B8BB-515F98E0EDE5}" type="datetimeFigureOut">
              <a:rPr lang="zh-TW" altLang="en-US" smtClean="0"/>
              <a:t>2017/11/30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D67CD-40CD-4722-B4D5-CE9126BF0D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7306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996FC-9DC0-45FF-B8BB-515F98E0EDE5}" type="datetimeFigureOut">
              <a:rPr lang="zh-TW" altLang="en-US" smtClean="0"/>
              <a:t>2017/11/30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D67CD-40CD-4722-B4D5-CE9126BF0D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3714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996FC-9DC0-45FF-B8BB-515F98E0EDE5}" type="datetimeFigureOut">
              <a:rPr lang="zh-TW" altLang="en-US" smtClean="0"/>
              <a:t>2017/11/30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D67CD-40CD-4722-B4D5-CE9126BF0D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0298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996FC-9DC0-45FF-B8BB-515F98E0EDE5}" type="datetimeFigureOut">
              <a:rPr lang="zh-TW" altLang="en-US" smtClean="0"/>
              <a:t>2017/11/30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D67CD-40CD-4722-B4D5-CE9126BF0D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9568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996FC-9DC0-45FF-B8BB-515F98E0EDE5}" type="datetimeFigureOut">
              <a:rPr lang="zh-TW" altLang="en-US" smtClean="0"/>
              <a:t>2017/11/30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D67CD-40CD-4722-B4D5-CE9126BF0D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7397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996FC-9DC0-45FF-B8BB-515F98E0EDE5}" type="datetimeFigureOut">
              <a:rPr lang="zh-TW" altLang="en-US" smtClean="0"/>
              <a:t>2017/11/30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D67CD-40CD-4722-B4D5-CE9126BF0D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6282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996FC-9DC0-45FF-B8BB-515F98E0EDE5}" type="datetimeFigureOut">
              <a:rPr lang="zh-TW" altLang="en-US" smtClean="0"/>
              <a:t>2017/11/30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D67CD-40CD-4722-B4D5-CE9126BF0D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8362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996FC-9DC0-45FF-B8BB-515F98E0EDE5}" type="datetimeFigureOut">
              <a:rPr lang="zh-TW" altLang="en-US" smtClean="0"/>
              <a:t>2017/11/30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D67CD-40CD-4722-B4D5-CE9126BF0D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4800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996FC-9DC0-45FF-B8BB-515F98E0EDE5}" type="datetimeFigureOut">
              <a:rPr lang="zh-TW" altLang="en-US" smtClean="0"/>
              <a:t>2017/11/30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D67CD-40CD-4722-B4D5-CE9126BF0D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6249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996FC-9DC0-45FF-B8BB-515F98E0EDE5}" type="datetimeFigureOut">
              <a:rPr lang="zh-TW" altLang="en-US" smtClean="0"/>
              <a:t>2017/11/30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D67CD-40CD-4722-B4D5-CE9126BF0D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6761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D996FC-9DC0-45FF-B8BB-515F98E0EDE5}" type="datetimeFigureOut">
              <a:rPr lang="zh-TW" altLang="en-US" smtClean="0"/>
              <a:t>2017/11/30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AD67CD-40CD-4722-B4D5-CE9126BF0D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29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mailto:bandit1@bandit.labs.overthewire.org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mailto:bandit@bandit.labs.overthewire.org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313038" y="2387555"/>
            <a:ext cx="9144000" cy="956233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zh-TW" alt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從</a:t>
            </a:r>
            <a:r>
              <a:rPr lang="zh-TW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TW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linux</a:t>
            </a:r>
            <a:r>
              <a:rPr lang="en-US" altLang="zh-TW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zh-TW" alt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到 </a:t>
            </a:r>
            <a:r>
              <a:rPr lang="en-US" altLang="zh-TW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CTF </a:t>
            </a:r>
            <a:r>
              <a:rPr lang="zh-TW" alt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的 最短路徑</a:t>
            </a:r>
            <a:endParaRPr lang="zh-TW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05946" y="3381570"/>
            <a:ext cx="6851659" cy="2184401"/>
          </a:xfrm>
        </p:spPr>
        <p:txBody>
          <a:bodyPr>
            <a:normAutofit lnSpcReduction="10000"/>
          </a:bodyPr>
          <a:lstStyle/>
          <a:p>
            <a:pPr algn="l"/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不會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LINUX……..</a:t>
            </a:r>
          </a:p>
          <a:p>
            <a:pPr algn="l"/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呵呵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</a:t>
            </a: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讓你在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小時內入門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…..…</a:t>
            </a: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還有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wargame</a:t>
            </a: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作業</a:t>
            </a:r>
            <a:endParaRPr lang="en-US" altLang="zh-TW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endParaRPr lang="en-US" altLang="zh-TW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想要了解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CTF</a:t>
            </a: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搶旗大賽卻又不敢參加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…..</a:t>
            </a:r>
          </a:p>
          <a:p>
            <a:pPr algn="l"/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@</a:t>
            </a: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呵呵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</a:t>
            </a: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保證讓你無痛入門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</a:t>
            </a: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還會上癮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矩形 3"/>
          <p:cNvSpPr/>
          <p:nvPr/>
        </p:nvSpPr>
        <p:spPr>
          <a:xfrm>
            <a:off x="4698722" y="576446"/>
            <a:ext cx="3783793" cy="646331"/>
          </a:xfrm>
          <a:prstGeom prst="rect">
            <a:avLst/>
          </a:prstGeom>
          <a:solidFill>
            <a:srgbClr val="002060"/>
          </a:solidFill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Happy hacking day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矩形 4"/>
          <p:cNvSpPr/>
          <p:nvPr/>
        </p:nvSpPr>
        <p:spPr>
          <a:xfrm>
            <a:off x="3171567" y="1216926"/>
            <a:ext cx="4288353" cy="58477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zh-TW" altLang="en-US" sz="3200" b="1" dirty="0" smtClean="0"/>
              <a:t>高中職學生資安體驗營</a:t>
            </a:r>
            <a:endParaRPr lang="zh-TW" altLang="en-US" sz="3200" b="1" dirty="0"/>
          </a:p>
        </p:txBody>
      </p:sp>
      <p:sp>
        <p:nvSpPr>
          <p:cNvPr id="6" name="矩形 5"/>
          <p:cNvSpPr/>
          <p:nvPr/>
        </p:nvSpPr>
        <p:spPr>
          <a:xfrm>
            <a:off x="0" y="480299"/>
            <a:ext cx="4698722" cy="584775"/>
          </a:xfrm>
          <a:prstGeom prst="rect">
            <a:avLst/>
          </a:prstGeom>
          <a:solidFill>
            <a:srgbClr val="92D050"/>
          </a:solidFill>
        </p:spPr>
        <p:txBody>
          <a:bodyPr wrap="none">
            <a:spAutoFit/>
          </a:bodyPr>
          <a:lstStyle/>
          <a:p>
            <a:r>
              <a:rPr lang="zh-TW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教育部資訊人才培育計畫</a:t>
            </a:r>
            <a:endParaRPr lang="zh-TW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3405" y="317249"/>
            <a:ext cx="2324566" cy="242631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8" name="副標題 2"/>
          <p:cNvSpPr txBox="1">
            <a:spLocks/>
          </p:cNvSpPr>
          <p:nvPr/>
        </p:nvSpPr>
        <p:spPr>
          <a:xfrm>
            <a:off x="6958751" y="4473770"/>
            <a:ext cx="4929220" cy="19275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zh-TW" altLang="en-US" sz="1800" dirty="0" smtClean="0"/>
              <a:t>曾龍</a:t>
            </a:r>
            <a:endParaRPr lang="en-US" altLang="zh-TW" sz="1800" dirty="0" smtClean="0"/>
          </a:p>
          <a:p>
            <a:pPr algn="r"/>
            <a:r>
              <a:rPr lang="en-US" altLang="zh-TW" sz="1800" dirty="0" smtClean="0"/>
              <a:t>btseng@mail.ksu.edu.tw</a:t>
            </a:r>
            <a:endParaRPr lang="zh-TW" altLang="en-US" sz="1800" dirty="0" smtClean="0"/>
          </a:p>
          <a:p>
            <a:pPr algn="r"/>
            <a:r>
              <a:rPr lang="zh-TW" altLang="en-US" sz="1800" dirty="0" smtClean="0"/>
              <a:t>崑山科技大學</a:t>
            </a:r>
            <a:endParaRPr lang="en-US" altLang="zh-TW" sz="1800" dirty="0" smtClean="0"/>
          </a:p>
          <a:p>
            <a:pPr algn="r"/>
            <a:r>
              <a:rPr lang="zh-TW" altLang="en-US" sz="1800" dirty="0" smtClean="0"/>
              <a:t>資工系暨數位生活科技研究所   副教授</a:t>
            </a:r>
            <a:endParaRPr lang="en-US" altLang="zh-TW" sz="1800" dirty="0" smtClean="0"/>
          </a:p>
          <a:p>
            <a:pPr algn="r"/>
            <a:r>
              <a:rPr lang="zh-TW" altLang="en-US" sz="1800" dirty="0" smtClean="0"/>
              <a:t>雲端大數據分析暨資通安全研發中心   主任</a:t>
            </a:r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653362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wargame</a:t>
            </a:r>
            <a:r>
              <a:rPr lang="zh-TW" altLang="en-US" sz="6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作業</a:t>
            </a:r>
            <a:endParaRPr lang="zh-TW" altLang="en-US" sz="66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69792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321" y="93275"/>
            <a:ext cx="8878129" cy="6291049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4659385" y="1259016"/>
            <a:ext cx="7491410" cy="584775"/>
          </a:xfrm>
          <a:prstGeom prst="rect">
            <a:avLst/>
          </a:prstGeom>
          <a:solidFill>
            <a:srgbClr val="00B0F0"/>
          </a:solidFill>
        </p:spPr>
        <p:txBody>
          <a:bodyPr wrap="none">
            <a:spAutoFit/>
          </a:bodyPr>
          <a:lstStyle/>
          <a:p>
            <a:r>
              <a:rPr lang="en-US" altLang="zh-TW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http://overthewire.org/wargames/bandit/</a:t>
            </a:r>
            <a:endParaRPr lang="zh-TW" altLang="en-US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64976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2"/>
          <a:srcRect l="804" t="11738" r="2510" b="720"/>
          <a:stretch/>
        </p:blipFill>
        <p:spPr>
          <a:xfrm>
            <a:off x="1500325" y="223234"/>
            <a:ext cx="9463597" cy="6411531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xmlns="" id="{AFE28572-2E73-47F3-9BBD-0B58F8B656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462" y="195262"/>
            <a:ext cx="11649075" cy="646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686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xmlns="" id="{31126FF7-B4B1-47DC-9120-B40BE85AD3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5747" t="21978" r="10536" b="27643"/>
          <a:stretch/>
        </p:blipFill>
        <p:spPr>
          <a:xfrm>
            <a:off x="777746" y="1632119"/>
            <a:ext cx="6283234" cy="4525478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xmlns="" id="{13BFF847-5359-49E7-93ED-F2AB1D924B02}"/>
              </a:ext>
            </a:extLst>
          </p:cNvPr>
          <p:cNvSpPr txBox="1"/>
          <p:nvPr/>
        </p:nvSpPr>
        <p:spPr>
          <a:xfrm>
            <a:off x="761780" y="812836"/>
            <a:ext cx="10985443" cy="70788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sz="4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ssh</a:t>
            </a:r>
            <a:r>
              <a:rPr lang="en-US" altLang="zh-TW" sz="4000" dirty="0"/>
              <a:t> bandit0@bandit.labs.overthewire.org  </a:t>
            </a:r>
            <a:r>
              <a:rPr lang="en-US" altLang="zh-TW" sz="40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-p 2220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xmlns="" id="{763A890A-3878-4D01-B761-51F693E30B73}"/>
              </a:ext>
            </a:extLst>
          </p:cNvPr>
          <p:cNvSpPr txBox="1"/>
          <p:nvPr/>
        </p:nvSpPr>
        <p:spPr>
          <a:xfrm>
            <a:off x="2757040" y="5454133"/>
            <a:ext cx="438151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dirty="0"/>
              <a:t>ls</a:t>
            </a:r>
          </a:p>
        </p:txBody>
      </p:sp>
      <p:sp>
        <p:nvSpPr>
          <p:cNvPr id="2" name="矩形 1"/>
          <p:cNvSpPr/>
          <p:nvPr/>
        </p:nvSpPr>
        <p:spPr>
          <a:xfrm>
            <a:off x="656045" y="-14401"/>
            <a:ext cx="478047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4800" dirty="0"/>
              <a:t>使用</a:t>
            </a:r>
            <a:r>
              <a:rPr lang="en-US" altLang="zh-TW" sz="4800" dirty="0" err="1"/>
              <a:t>ssh</a:t>
            </a:r>
            <a:r>
              <a:rPr lang="zh-TW" altLang="en-US" sz="4800" dirty="0"/>
              <a:t>登入平台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8A81AAC4-696C-4103-88EE-02DE1614CE56}"/>
              </a:ext>
            </a:extLst>
          </p:cNvPr>
          <p:cNvSpPr/>
          <p:nvPr/>
        </p:nvSpPr>
        <p:spPr>
          <a:xfrm>
            <a:off x="3595241" y="5749469"/>
            <a:ext cx="1285875" cy="29527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/>
              <a:t>cat readme</a:t>
            </a:r>
            <a:endParaRPr lang="en-US" altLang="zh-TW" dirty="0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xmlns="" id="{04B8BB90-701E-4BDD-A563-342C2856BBC9}"/>
              </a:ext>
            </a:extLst>
          </p:cNvPr>
          <p:cNvCxnSpPr>
            <a:cxnSpLocks/>
          </p:cNvCxnSpPr>
          <p:nvPr/>
        </p:nvCxnSpPr>
        <p:spPr>
          <a:xfrm>
            <a:off x="2918966" y="6157597"/>
            <a:ext cx="1752600" cy="51573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xmlns="" id="{D326BDC2-1925-4603-9663-1D3D84E22046}"/>
              </a:ext>
            </a:extLst>
          </p:cNvPr>
          <p:cNvSpPr txBox="1"/>
          <p:nvPr/>
        </p:nvSpPr>
        <p:spPr>
          <a:xfrm>
            <a:off x="5436521" y="3596430"/>
            <a:ext cx="939681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b="1" dirty="0"/>
              <a:t>bandit0</a:t>
            </a:r>
            <a:endParaRPr lang="zh-TW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xmlns="" id="{0A8766D1-B8E2-455E-A0EF-B53068723DDB}"/>
              </a:ext>
            </a:extLst>
          </p:cNvPr>
          <p:cNvSpPr txBox="1"/>
          <p:nvPr/>
        </p:nvSpPr>
        <p:spPr>
          <a:xfrm>
            <a:off x="4671566" y="648866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下一題密碼</a:t>
            </a:r>
          </a:p>
        </p:txBody>
      </p:sp>
    </p:spTree>
    <p:extLst>
      <p:ext uri="{BB962C8B-B14F-4D97-AF65-F5344CB8AC3E}">
        <p14:creationId xmlns:p14="http://schemas.microsoft.com/office/powerpoint/2010/main" val="612190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418" y="343276"/>
            <a:ext cx="9966190" cy="6271708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xmlns="" id="{00D3DA5F-3AA3-4A5E-853A-113AF174F1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462" y="195262"/>
            <a:ext cx="11649075" cy="646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535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xmlns="" id="{8933688E-B2B3-4B4B-880A-120B26FB6B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5935" t="7278" r="15790" b="51995"/>
          <a:stretch/>
        </p:blipFill>
        <p:spPr>
          <a:xfrm>
            <a:off x="679040" y="1675919"/>
            <a:ext cx="6234984" cy="4146361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xmlns="" id="{BEE6DADC-66FD-470F-A196-F611F7AA4A4A}"/>
              </a:ext>
            </a:extLst>
          </p:cNvPr>
          <p:cNvSpPr txBox="1"/>
          <p:nvPr/>
        </p:nvSpPr>
        <p:spPr>
          <a:xfrm>
            <a:off x="874053" y="698364"/>
            <a:ext cx="8726941" cy="58477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sz="3200" dirty="0" err="1"/>
              <a:t>ssh</a:t>
            </a:r>
            <a:r>
              <a:rPr lang="en-US" altLang="zh-TW" sz="3200" dirty="0"/>
              <a:t> </a:t>
            </a:r>
            <a:r>
              <a:rPr lang="en-US" altLang="zh-TW" sz="3200" dirty="0">
                <a:hlinkClick r:id="rId3"/>
              </a:rPr>
              <a:t>bandit1@bandit.labs.overthewire.org</a:t>
            </a:r>
            <a:r>
              <a:rPr lang="en-US" altLang="zh-TW" sz="3200" dirty="0"/>
              <a:t> -p 2220</a:t>
            </a:r>
            <a:endParaRPr lang="zh-TW" altLang="en-US" sz="32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xmlns="" id="{DAE0DBE6-4E48-4E36-9740-D857FA49C154}"/>
              </a:ext>
            </a:extLst>
          </p:cNvPr>
          <p:cNvSpPr txBox="1"/>
          <p:nvPr/>
        </p:nvSpPr>
        <p:spPr>
          <a:xfrm>
            <a:off x="5329456" y="3245600"/>
            <a:ext cx="4079963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/>
              <a:t>boJ9jbbUNNfktd78OOpsqOltutMc3MY1 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912153" y="0"/>
            <a:ext cx="36343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600" dirty="0"/>
              <a:t>使用</a:t>
            </a:r>
            <a:r>
              <a:rPr lang="en-US" altLang="zh-TW" sz="3600" dirty="0" err="1"/>
              <a:t>ssh</a:t>
            </a:r>
            <a:r>
              <a:rPr lang="zh-TW" altLang="en-US" sz="3600" dirty="0"/>
              <a:t>登入平台</a:t>
            </a:r>
          </a:p>
        </p:txBody>
      </p:sp>
      <p:pic>
        <p:nvPicPr>
          <p:cNvPr id="8" name="內容版面配置區 3">
            <a:extLst>
              <a:ext uri="{FF2B5EF4-FFF2-40B4-BE49-F238E27FC236}">
                <a16:creationId xmlns:a16="http://schemas.microsoft.com/office/drawing/2014/main" xmlns="" id="{42C49228-970C-4DCA-857C-2B19F3E5FC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935" t="54356" r="15790" b="42350"/>
          <a:stretch/>
        </p:blipFill>
        <p:spPr>
          <a:xfrm>
            <a:off x="679040" y="5822280"/>
            <a:ext cx="6234984" cy="335317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xmlns="" id="{EC4DBF37-F2D7-4C0B-82B2-7FCC9C7F5E21}"/>
              </a:ext>
            </a:extLst>
          </p:cNvPr>
          <p:cNvSpPr txBox="1"/>
          <p:nvPr/>
        </p:nvSpPr>
        <p:spPr>
          <a:xfrm>
            <a:off x="7185998" y="5003730"/>
            <a:ext cx="4262705" cy="120032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sz="3600" dirty="0"/>
              <a:t>ls</a:t>
            </a:r>
          </a:p>
          <a:p>
            <a:r>
              <a:rPr lang="en-US" altLang="zh-TW" sz="3600" dirty="0"/>
              <a:t>cat /home/bandit1/-</a:t>
            </a:r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xmlns="" id="{F32998FD-B954-4D04-A049-72FA1DC94FDB}"/>
              </a:ext>
            </a:extLst>
          </p:cNvPr>
          <p:cNvCxnSpPr>
            <a:cxnSpLocks/>
          </p:cNvCxnSpPr>
          <p:nvPr/>
        </p:nvCxnSpPr>
        <p:spPr>
          <a:xfrm>
            <a:off x="3011656" y="6157597"/>
            <a:ext cx="1752600" cy="51573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>
            <a:extLst>
              <a:ext uri="{FF2B5EF4-FFF2-40B4-BE49-F238E27FC236}">
                <a16:creationId xmlns:a16="http://schemas.microsoft.com/office/drawing/2014/main" xmlns="" id="{E33B0EDF-B2D2-4570-9DD1-8BBCBFE8929A}"/>
              </a:ext>
            </a:extLst>
          </p:cNvPr>
          <p:cNvSpPr txBox="1"/>
          <p:nvPr/>
        </p:nvSpPr>
        <p:spPr>
          <a:xfrm>
            <a:off x="4764256" y="648866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下一題密碼</a:t>
            </a:r>
          </a:p>
        </p:txBody>
      </p:sp>
      <p:sp>
        <p:nvSpPr>
          <p:cNvPr id="2" name="矩形 1"/>
          <p:cNvSpPr/>
          <p:nvPr/>
        </p:nvSpPr>
        <p:spPr>
          <a:xfrm>
            <a:off x="5329456" y="2235368"/>
            <a:ext cx="5724644" cy="646331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zh-TW" altLang="en-US" sz="3600" dirty="0" smtClean="0"/>
              <a:t>使用上一題找到的密碼登入</a:t>
            </a:r>
            <a:endParaRPr lang="zh-TW" altLang="en-US" sz="3600" dirty="0"/>
          </a:p>
        </p:txBody>
      </p:sp>
      <p:sp>
        <p:nvSpPr>
          <p:cNvPr id="11" name="矩形 10"/>
          <p:cNvSpPr/>
          <p:nvPr/>
        </p:nvSpPr>
        <p:spPr>
          <a:xfrm>
            <a:off x="7076436" y="4043508"/>
            <a:ext cx="357020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登入後的指令</a:t>
            </a:r>
            <a:endParaRPr lang="zh-TW" altLang="en-US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65444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xmlns="" id="{3C46830F-F58A-4192-891A-EBE4E54BF6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462" y="195262"/>
            <a:ext cx="11649075" cy="646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150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xmlns="" id="{46478D21-64A8-417D-B662-6E1956AD28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6122" t="6976" r="16165" b="43886"/>
          <a:stretch/>
        </p:blipFill>
        <p:spPr>
          <a:xfrm>
            <a:off x="156754" y="339634"/>
            <a:ext cx="6884126" cy="5605872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xmlns="" id="{A742CF5F-06AC-4C3E-A8AE-1FB3DB5DB2BD}"/>
              </a:ext>
            </a:extLst>
          </p:cNvPr>
          <p:cNvSpPr txBox="1"/>
          <p:nvPr/>
        </p:nvSpPr>
        <p:spPr>
          <a:xfrm>
            <a:off x="7125532" y="339634"/>
            <a:ext cx="4994765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err="1"/>
              <a:t>ssh</a:t>
            </a:r>
            <a:r>
              <a:rPr lang="en-US" altLang="zh-TW" dirty="0"/>
              <a:t> </a:t>
            </a:r>
            <a:r>
              <a:rPr lang="en-US" altLang="zh-TW" dirty="0">
                <a:hlinkClick r:id="rId3"/>
              </a:rPr>
              <a:t>bandit2@bandit.labs.overthewire.org</a:t>
            </a:r>
            <a:r>
              <a:rPr lang="en-US" altLang="zh-TW" dirty="0"/>
              <a:t> -p 2220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xmlns="" id="{0EABE567-F992-4FE4-94A2-58F0C7D9C96E}"/>
              </a:ext>
            </a:extLst>
          </p:cNvPr>
          <p:cNvSpPr txBox="1"/>
          <p:nvPr/>
        </p:nvSpPr>
        <p:spPr>
          <a:xfrm>
            <a:off x="5030544" y="1853824"/>
            <a:ext cx="4303871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/>
              <a:t>CV1DtqXWVFXTvM2F0k09SHz0YwRINYA9 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xmlns="" id="{8F9DD92B-BC95-4E00-8AAE-A0141341BE33}"/>
              </a:ext>
            </a:extLst>
          </p:cNvPr>
          <p:cNvSpPr txBox="1"/>
          <p:nvPr/>
        </p:nvSpPr>
        <p:spPr>
          <a:xfrm>
            <a:off x="5076178" y="4240900"/>
            <a:ext cx="3635932" cy="9233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/>
              <a:t>ls</a:t>
            </a:r>
          </a:p>
          <a:p>
            <a:r>
              <a:rPr lang="en-US" altLang="zh-TW" dirty="0"/>
              <a:t>cat spaces in this filename</a:t>
            </a:r>
          </a:p>
          <a:p>
            <a:r>
              <a:rPr lang="zh-TW" altLang="en-US" dirty="0"/>
              <a:t>試了一下發現不行所以加上 </a:t>
            </a:r>
            <a:r>
              <a:rPr lang="en-US" altLang="zh-TW" dirty="0"/>
              <a:t>\</a:t>
            </a:r>
            <a:r>
              <a:rPr lang="zh-TW" altLang="en-US" dirty="0"/>
              <a:t> 試試</a:t>
            </a:r>
            <a:endParaRPr lang="en-US" altLang="zh-TW" dirty="0"/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xmlns="" id="{A3F2DBD0-EE77-438B-9509-18F2B563450E}"/>
              </a:ext>
            </a:extLst>
          </p:cNvPr>
          <p:cNvCxnSpPr>
            <a:cxnSpLocks/>
          </p:cNvCxnSpPr>
          <p:nvPr/>
        </p:nvCxnSpPr>
        <p:spPr>
          <a:xfrm>
            <a:off x="2895600" y="5945506"/>
            <a:ext cx="1752600" cy="51573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xmlns="" id="{C2B4E2E6-0990-4413-BDAA-704D728FF282}"/>
              </a:ext>
            </a:extLst>
          </p:cNvPr>
          <p:cNvSpPr txBox="1"/>
          <p:nvPr/>
        </p:nvSpPr>
        <p:spPr>
          <a:xfrm>
            <a:off x="4648200" y="627657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下一題密碼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F930B349-3381-4AC1-A5B0-8756FA300EB4}"/>
              </a:ext>
            </a:extLst>
          </p:cNvPr>
          <p:cNvSpPr/>
          <p:nvPr/>
        </p:nvSpPr>
        <p:spPr>
          <a:xfrm>
            <a:off x="5076178" y="5402356"/>
            <a:ext cx="3095625" cy="32385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/>
              <a:t>cat spaces\ in\ this\ filename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864023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529</TotalTime>
  <Words>172</Words>
  <Application>Microsoft Office PowerPoint</Application>
  <PresentationFormat>寬螢幕</PresentationFormat>
  <Paragraphs>37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4" baseType="lpstr">
      <vt:lpstr>新細明體</vt:lpstr>
      <vt:lpstr>Arial</vt:lpstr>
      <vt:lpstr>Calibri</vt:lpstr>
      <vt:lpstr>Calibri Light</vt:lpstr>
      <vt:lpstr>Office 佈景主題</vt:lpstr>
      <vt:lpstr>從 linux 到 CTF 的 最短路徑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從linux到CTF的最短路徑</dc:title>
  <dc:creator>ksu</dc:creator>
  <cp:lastModifiedBy>ksu</cp:lastModifiedBy>
  <cp:revision>56</cp:revision>
  <dcterms:created xsi:type="dcterms:W3CDTF">2017-11-13T16:52:22Z</dcterms:created>
  <dcterms:modified xsi:type="dcterms:W3CDTF">2017-11-30T03:46:24Z</dcterms:modified>
</cp:coreProperties>
</file>