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6" r:id="rId6"/>
    <p:sldId id="257" r:id="rId7"/>
    <p:sldId id="26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B8432-6D97-4142-A11B-0885FFFDB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72B1B8-D249-4239-B320-C3CD68D7A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5D13CE-1C45-4E25-9F7F-8A7A345A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C735F-CF3F-409B-907B-FD7D1B1F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AF9E37-08D1-416A-9A6D-0D62D405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9FB3A-79B2-4F10-9F3D-72EF3EAD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6D2166-BD83-42DE-9FD4-0A813930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FC19C-0BF1-490E-A4FC-31C38488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6EBE3-67C7-4F30-832F-04B1712F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A2B0B-4DD6-4462-BBC4-7648B544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92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71B0F8B-DAC3-4C69-98AD-E44C5D3EC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1169EA-0E2D-443E-B83F-DA03CFA3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AC268-D82F-43BE-AF10-41CB744F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976E2-FB7C-4144-8E7F-F0ED68FD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B3945C-0DFA-473A-8EFE-BEC4FEB4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83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820CF-B82C-4AA4-9AFF-E6503991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8F8AD-16DA-4C04-9918-AA1F7C88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3F4FCF-1D88-49D7-9C6E-2B29DB5D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9407FC-4492-48F7-93B8-C00A2B52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25465-A2EB-4096-BD9F-26B1D721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DABA5-5371-429A-A522-8039726F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FA87A4-0A8A-43EF-BEB5-4A805F2D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AB77F7-8E57-4CB8-8EC2-1C1F7160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83E047-A8CF-4409-A288-FBBC84AA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42EED-4B29-4957-A5A8-80EE59A8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1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799C2-AA12-49E9-AA7E-E8D3EC38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DF949-B0F9-4C0F-9124-A6A7B005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FCC65F-A07C-4D2B-B4D5-EF0ACDFF2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EE2D59-12C9-413B-914E-4035CEFC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C3835E-E1AA-48B5-8CAE-71A4F6EE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6D02C5-94C1-41EB-8224-11B2937E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30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0338D-257A-420D-A1D0-FA0CA20C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5E3F1F-CFBB-45D6-8399-7CCA16F9C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072D18-BACE-4011-B016-1F19BD86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722881-D6E7-4AFC-A8DB-0E96282F4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109699-6B69-43B3-AFB7-E4CC21E6D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99FE71-05BE-44E7-A701-0CC802A6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5E8617-D7C5-4005-B5D1-658F6EDD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0CAB79-6DBB-42D5-A307-DD9CE15E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9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2E0DC-C3FB-42E2-9374-E8714BE1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262C3F-3BA5-41BD-9265-DC39D83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504B63-2849-4247-ACF4-15C0CEC1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9CB777-125E-4D04-838C-0FE4BCA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38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D2FB48-B839-42F0-8909-114C6F30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C34969-7830-49A1-B94C-D03E098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A904F-DB07-46B7-BD74-5DD1A5BB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0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7EB47-8663-4D73-9788-0550EF1A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CBA5A3-4C19-460A-B3BC-2F969652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38168E-F5CE-4092-B6AF-F67CEDC8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151B9D-3D35-411F-A3D4-AF49D629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08FC11-50CF-4B38-B36B-B598E05C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24D00A-4435-4388-9C9D-54644073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FC3FF-7E54-4E45-9D24-E9EFA99D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AD647B-65CC-4C0F-B1C4-B2909BB4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BA7172-C144-4B56-8833-57C40A87C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812554-120E-4E3F-9700-DA0463C4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987E39-3BDB-48CD-8FCA-014F4D5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4D656-32EE-4E9C-B83B-7DB524C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0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5FB5A5-E888-46BE-AF2D-FBE77791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DE87D0-440E-44E4-813E-CC6AC33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38BE9F-107E-4B23-A9C2-107EF5095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8E8F-6C0D-4AF8-B821-AD4A37C4B7B2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24E5FF-9B03-45E2-AC7B-82CC46EB8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0EBAAD-2D01-4A23-9060-F4357B9E7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4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FA1F9-C7D6-4B3C-84CD-4B6FD7EA6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156B28-F2F9-4959-82D1-524A907A5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99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AD6D1-F909-486A-8A5D-4ACDADBA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8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AD6D1-F909-486A-8A5D-4ACDADBA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80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AD6D1-F909-486A-8A5D-4ACDADBA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3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24541-4974-4962-A595-9B789120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DVWA</a:t>
            </a:r>
            <a:r>
              <a:rPr lang="zh-TW" altLang="en-US" dirty="0"/>
              <a:t>環境建置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5A5287-5B4C-49B7-90F9-BF7D846E0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8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3C59141-0303-4C55-B269-E6D740F90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378" y="1825625"/>
            <a:ext cx="5899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2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5BCCFCA-B938-44E3-839D-60CB05A44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459" y="1825625"/>
            <a:ext cx="59090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9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A487C-843F-47DF-BF57-A43B3FEF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Injection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AEB780-3874-44F9-84C0-17887531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40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157C2-E446-4A37-BA95-9A9D25AD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SQL </a:t>
            </a:r>
            <a:r>
              <a:rPr lang="zh-TW" altLang="en-US" dirty="0"/>
              <a:t>資料隱碼攻擊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966CF3-42A5-426C-8B1A-14B9CB7B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71" y="1825625"/>
            <a:ext cx="5889458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A2301C-9258-4B2E-8DB5-3FCDD6F269D4}"/>
              </a:ext>
            </a:extLst>
          </p:cNvPr>
          <p:cNvSpPr/>
          <p:nvPr/>
        </p:nvSpPr>
        <p:spPr>
          <a:xfrm>
            <a:off x="838200" y="1825624"/>
            <a:ext cx="2313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dirty="0"/>
              <a:t>利用</a:t>
            </a:r>
            <a:r>
              <a:rPr lang="en-US" altLang="zh-TW" dirty="0"/>
              <a:t>SQL</a:t>
            </a:r>
            <a:r>
              <a:rPr lang="zh-TW" altLang="en-US" dirty="0"/>
              <a:t>的語言漏洞將資料庫的資料全部列出。</a:t>
            </a:r>
          </a:p>
        </p:txBody>
      </p:sp>
    </p:spTree>
    <p:extLst>
      <p:ext uri="{BB962C8B-B14F-4D97-AF65-F5344CB8AC3E}">
        <p14:creationId xmlns:p14="http://schemas.microsoft.com/office/powerpoint/2010/main" val="272491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5770D-1FCB-441B-A2D5-EE7478B3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Injection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BA2B8-C3DA-42A3-831A-89779D66F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22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Injection-</a:t>
            </a:r>
            <a:r>
              <a:rPr lang="zh-TW" altLang="en-US" dirty="0"/>
              <a:t>命令注入弱點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9DEAF56-5AC4-4CED-8DB4-0E08EE669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396" y="1825625"/>
            <a:ext cx="5897208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B881C6E-4B2E-4185-92A4-140C014E894C}"/>
              </a:ext>
            </a:extLst>
          </p:cNvPr>
          <p:cNvSpPr txBox="1"/>
          <p:nvPr/>
        </p:nvSpPr>
        <p:spPr>
          <a:xfrm>
            <a:off x="838200" y="1825625"/>
            <a:ext cx="2309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利用</a:t>
            </a:r>
            <a:r>
              <a:rPr lang="en-US" altLang="zh-TW" dirty="0" err="1"/>
              <a:t>linx</a:t>
            </a:r>
            <a:r>
              <a:rPr lang="zh-TW" altLang="en-US" dirty="0"/>
              <a:t>可以用分號一次執行多個指令，在</a:t>
            </a:r>
            <a:r>
              <a:rPr lang="en-US" altLang="zh-TW" dirty="0"/>
              <a:t>ping</a:t>
            </a:r>
            <a:r>
              <a:rPr lang="zh-TW" altLang="en-US" dirty="0"/>
              <a:t>命令的後面加上</a:t>
            </a:r>
            <a:r>
              <a:rPr lang="en-US" altLang="zh-TW" dirty="0"/>
              <a:t>cat /</a:t>
            </a:r>
            <a:r>
              <a:rPr lang="en-US" altLang="zh-TW" dirty="0" err="1"/>
              <a:t>etc</a:t>
            </a:r>
            <a:r>
              <a:rPr lang="en-US" altLang="zh-TW" dirty="0"/>
              <a:t>/passwd </a:t>
            </a:r>
            <a:r>
              <a:rPr lang="zh-TW" altLang="en-US" dirty="0"/>
              <a:t>，使其列印出</a:t>
            </a:r>
            <a:r>
              <a:rPr lang="en-US" altLang="zh-TW" dirty="0"/>
              <a:t>passwd</a:t>
            </a:r>
            <a:r>
              <a:rPr lang="zh-TW" altLang="en-US" dirty="0"/>
              <a:t>的內容。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338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AD6D1-F909-486A-8A5D-4ACDADBA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寬螢幕</PresentationFormat>
  <Paragraphs>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DVWA環境建置</vt:lpstr>
      <vt:lpstr>PowerPoint 簡報</vt:lpstr>
      <vt:lpstr>PowerPoint 簡報</vt:lpstr>
      <vt:lpstr>SQL Injection</vt:lpstr>
      <vt:lpstr>SQL 資料隱碼攻擊</vt:lpstr>
      <vt:lpstr>Command Injection</vt:lpstr>
      <vt:lpstr>Command Injection-命令注入弱點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2020-12-02T03:33:54Z</dcterms:created>
  <dcterms:modified xsi:type="dcterms:W3CDTF">2020-12-02T03:57:43Z</dcterms:modified>
</cp:coreProperties>
</file>