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58" r:id="rId12"/>
    <p:sldId id="275" r:id="rId13"/>
    <p:sldId id="262" r:id="rId14"/>
    <p:sldId id="260" r:id="rId15"/>
    <p:sldId id="261" r:id="rId16"/>
    <p:sldId id="276" r:id="rId17"/>
    <p:sldId id="263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9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1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0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3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7E8C-C60A-41C8-9157-8630F47EA7A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0B38-3098-47B2-A75E-8603BFD2F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6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1224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22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重新登入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r>
              <a:rPr lang="zh-TW" altLang="en-US" dirty="0" smtClean="0"/>
              <a:t>建置完成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更改傳送方式為</a:t>
            </a:r>
            <a:r>
              <a:rPr lang="en-US" altLang="zh-TW" dirty="0" smtClean="0"/>
              <a:t>http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09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登入網頁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帳號密碼為</a:t>
            </a:r>
            <a:r>
              <a:rPr lang="en-US" altLang="zh-TW" dirty="0" smtClean="0"/>
              <a:t>4060e027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201056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6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/>
              <a:t>~/</a:t>
            </a:r>
            <a:r>
              <a:rPr lang="en-US" altLang="zh-TW" dirty="0" err="1"/>
              <a:t>wordpress</a:t>
            </a:r>
            <a:r>
              <a:rPr lang="en-US" altLang="zh-TW" dirty="0"/>
              <a:t>/</a:t>
            </a:r>
            <a:r>
              <a:rPr lang="en-US" altLang="zh-TW" dirty="0" err="1"/>
              <a:t>wp-config.php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201056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在最後增加</a:t>
            </a:r>
            <a:r>
              <a:rPr lang="en-US" altLang="zh-TW" dirty="0"/>
              <a:t>define( </a:t>
            </a:r>
            <a:r>
              <a:rPr lang="en-US" altLang="zh-TW" dirty="0" smtClean="0"/>
              <a:t>‘FS_METHOD’, ‘direct’ );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201056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5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70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6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5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3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r>
              <a:rPr lang="zh-TW" altLang="en-US" dirty="0" smtClean="0"/>
              <a:t>是一個以</a:t>
            </a:r>
            <a:r>
              <a:rPr lang="en-US" altLang="zh-TW" dirty="0" smtClean="0"/>
              <a:t>PHP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為平台的自由開源的部落格軟體和內容管理系統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開發者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WordPress</a:t>
            </a:r>
            <a:r>
              <a:rPr lang="zh-TW" altLang="en-US" dirty="0" smtClean="0"/>
              <a:t>基金會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Automattic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r>
              <a:rPr lang="en-US" altLang="zh-TW" dirty="0" smtClean="0"/>
              <a:t>WordPress</a:t>
            </a:r>
            <a:r>
              <a:rPr lang="zh-TW" altLang="en-US" dirty="0" smtClean="0"/>
              <a:t>具有一個帶模板處理器（</a:t>
            </a:r>
            <a:r>
              <a:rPr lang="en-US" altLang="zh-TW" dirty="0" smtClean="0"/>
              <a:t>template processor</a:t>
            </a:r>
            <a:r>
              <a:rPr lang="zh-TW" altLang="en-US" dirty="0" smtClean="0"/>
              <a:t>）的頁面模板系統（</a:t>
            </a:r>
            <a:r>
              <a:rPr lang="en-US" altLang="zh-TW" dirty="0" smtClean="0"/>
              <a:t>web template system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487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WordPress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先到</a:t>
            </a:r>
            <a:r>
              <a:rPr lang="en-US" altLang="zh-TW" dirty="0" smtClean="0"/>
              <a:t>60eXXXctlin.ml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318" y="1825625"/>
            <a:ext cx="5117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設置資料庫的基本設定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216" y="1825625"/>
            <a:ext cx="5101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設定完成開始安裝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486819"/>
            <a:ext cx="615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接下來設置網頁的基本設定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647" y="1825625"/>
            <a:ext cx="42787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完成網頁的基本設定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891506"/>
            <a:ext cx="61150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114</Words>
  <Application>Microsoft Office PowerPoint</Application>
  <PresentationFormat>寬螢幕</PresentationFormat>
  <Paragraphs>19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1224作業</vt:lpstr>
      <vt:lpstr>WordPress</vt:lpstr>
      <vt:lpstr>WordPress</vt:lpstr>
      <vt:lpstr>WordPress建置</vt:lpstr>
      <vt:lpstr>先到60eXXXctlin.ml</vt:lpstr>
      <vt:lpstr>設置資料庫的基本設定</vt:lpstr>
      <vt:lpstr>設定完成開始安裝</vt:lpstr>
      <vt:lpstr>接下來設置網頁的基本設定</vt:lpstr>
      <vt:lpstr>完成網頁的基本設定</vt:lpstr>
      <vt:lpstr>重新登入</vt:lpstr>
      <vt:lpstr>WordPress建置完成</vt:lpstr>
      <vt:lpstr>更改傳送方式為http</vt:lpstr>
      <vt:lpstr>登入網頁server帳號密碼為4060e027</vt:lpstr>
      <vt:lpstr>編輯~/wordpress/wp-config.php</vt:lpstr>
      <vt:lpstr>在最後增加define( ‘FS_METHOD’, ‘direct’ );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2020-12-24T02:44:06Z</dcterms:created>
  <dcterms:modified xsi:type="dcterms:W3CDTF">2020-12-24T04:03:05Z</dcterms:modified>
</cp:coreProperties>
</file>