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936-87B9-4F81-817E-78C56B400984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BAB7-E6A6-4329-B17F-1625C4F8D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75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936-87B9-4F81-817E-78C56B400984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BAB7-E6A6-4329-B17F-1625C4F8D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18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936-87B9-4F81-817E-78C56B400984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BAB7-E6A6-4329-B17F-1625C4F8D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34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936-87B9-4F81-817E-78C56B400984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BAB7-E6A6-4329-B17F-1625C4F8D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75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936-87B9-4F81-817E-78C56B400984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BAB7-E6A6-4329-B17F-1625C4F8D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74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936-87B9-4F81-817E-78C56B400984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BAB7-E6A6-4329-B17F-1625C4F8D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24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936-87B9-4F81-817E-78C56B400984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BAB7-E6A6-4329-B17F-1625C4F8D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78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936-87B9-4F81-817E-78C56B400984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BAB7-E6A6-4329-B17F-1625C4F8D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50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936-87B9-4F81-817E-78C56B400984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BAB7-E6A6-4329-B17F-1625C4F8D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96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936-87B9-4F81-817E-78C56B400984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BAB7-E6A6-4329-B17F-1625C4F8D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4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936-87B9-4F81-817E-78C56B400984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BAB7-E6A6-4329-B17F-1625C4F8D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24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EF936-87B9-4F81-817E-78C56B400984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BAB7-E6A6-4329-B17F-1625C4F8D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89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PHP_jQueryMobile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060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4310" y="1825625"/>
            <a:ext cx="3769379" cy="4351338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0301" y="1825625"/>
            <a:ext cx="3785397" cy="43513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12180" y="1020118"/>
            <a:ext cx="1652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jQMform2.html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70301" y="1071605"/>
            <a:ext cx="1774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jQMform2b.html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076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532" y="1454923"/>
            <a:ext cx="4484814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35532" y="772983"/>
            <a:ext cx="1652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jQMform3.html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9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534" y="1347830"/>
            <a:ext cx="4484814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35532" y="772983"/>
            <a:ext cx="1652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jQMform4.html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419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0843" y="1825625"/>
            <a:ext cx="2776313" cy="4351338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54281" y="1825625"/>
            <a:ext cx="2776313" cy="43513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35532" y="772983"/>
            <a:ext cx="1652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jQMform5.html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61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09" y="2700080"/>
            <a:ext cx="2922087" cy="281103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42167" y="1374406"/>
            <a:ext cx="535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http://127.0.0.1/demo/myPHP/ch11/introduction.html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27229" b="32567"/>
          <a:stretch/>
        </p:blipFill>
        <p:spPr>
          <a:xfrm>
            <a:off x="3682314" y="2464260"/>
            <a:ext cx="7924800" cy="39777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75438" y="3303373"/>
            <a:ext cx="7298724" cy="10709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91567" y="3303373"/>
            <a:ext cx="124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載入</a:t>
            </a:r>
            <a:r>
              <a:rPr lang="en-US" altLang="zh-TW" dirty="0" err="1" smtClean="0"/>
              <a:t>jquery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075935" y="3639754"/>
            <a:ext cx="2421924" cy="11629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63762" y="4662616"/>
            <a:ext cx="1820562" cy="39541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1998586" y="4802659"/>
            <a:ext cx="2499273" cy="8567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566971" y="5461686"/>
            <a:ext cx="1899732" cy="45308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361051" y="4282304"/>
            <a:ext cx="2214157" cy="10146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54509" y="936506"/>
            <a:ext cx="1562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只有一個</a:t>
            </a:r>
            <a:r>
              <a:rPr lang="en-US" altLang="zh-TW" b="1" dirty="0" smtClean="0"/>
              <a:t>page</a:t>
            </a:r>
            <a:endParaRPr lang="zh-TW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1838733" y="3343473"/>
            <a:ext cx="20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data-role="header"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9157" y="4824624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data-role="footer"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71571" y="3714716"/>
            <a:ext cx="206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data-role="content"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71571" y="1307217"/>
            <a:ext cx="24862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而這個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有三個部分</a:t>
            </a:r>
            <a:endParaRPr lang="en-US" altLang="zh-TW" dirty="0" smtClean="0"/>
          </a:p>
          <a:p>
            <a:r>
              <a:rPr lang="en-US" altLang="zh-TW" dirty="0" smtClean="0"/>
              <a:t>Header:</a:t>
            </a:r>
            <a:r>
              <a:rPr lang="zh-TW" altLang="en-US" dirty="0" smtClean="0"/>
              <a:t>頭部</a:t>
            </a:r>
            <a:endParaRPr lang="en-US" altLang="zh-TW" dirty="0" smtClean="0"/>
          </a:p>
          <a:p>
            <a:r>
              <a:rPr lang="en-US" altLang="zh-TW" dirty="0" smtClean="0"/>
              <a:t>Content:</a:t>
            </a:r>
            <a:r>
              <a:rPr lang="zh-TW" altLang="en-US" dirty="0" smtClean="0"/>
              <a:t>主要內容</a:t>
            </a:r>
            <a:endParaRPr lang="en-US" altLang="zh-TW" dirty="0" smtClean="0"/>
          </a:p>
          <a:p>
            <a:r>
              <a:rPr lang="en-US" altLang="zh-TW" dirty="0" smtClean="0"/>
              <a:t>Footer:</a:t>
            </a:r>
            <a:r>
              <a:rPr lang="zh-TW" altLang="en-US" dirty="0" smtClean="0"/>
              <a:t>尾部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9767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9164" y="1496111"/>
            <a:ext cx="2663895" cy="4775421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9427" y="1570251"/>
            <a:ext cx="2636735" cy="477542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3709" y="1027906"/>
            <a:ext cx="4715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http://127.0.0.1/demo/myPHP/ch11/jQM1.html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85509" y="1007087"/>
            <a:ext cx="132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jQM1b.html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410465" y="3410465"/>
            <a:ext cx="2743200" cy="266905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891667" y="5955503"/>
            <a:ext cx="1707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data-theme="b"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891667" y="5586171"/>
            <a:ext cx="218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data-position="fixed"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50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5490" y="1529063"/>
            <a:ext cx="2552073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75490" y="995404"/>
            <a:ext cx="1200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jQM2.html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672" y="1510339"/>
            <a:ext cx="2563055" cy="4370062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V="1">
            <a:off x="2998573" y="2463114"/>
            <a:ext cx="1977081" cy="1647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807264" y="989268"/>
            <a:ext cx="2429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jQM2.html#secondPage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360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8802" y="1539244"/>
            <a:ext cx="2797670" cy="4351338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0976" y="1539244"/>
            <a:ext cx="2797670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14119" y="60321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&lt;p&gt;</a:t>
            </a:r>
            <a:r>
              <a:rPr lang="zh-TW" altLang="en-US" dirty="0" smtClean="0"/>
              <a:t>這是第二份文件，返回</a:t>
            </a:r>
            <a:r>
              <a:rPr lang="en-US" altLang="zh-TW" dirty="0" smtClean="0"/>
              <a:t>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="jQM3a.html"&gt;</a:t>
            </a:r>
            <a:r>
              <a:rPr lang="zh-TW" altLang="en-US" dirty="0" smtClean="0"/>
              <a:t>第一份文件</a:t>
            </a:r>
            <a:r>
              <a:rPr lang="en-US" altLang="zh-TW" dirty="0" smtClean="0"/>
              <a:t>&lt;/a&gt;</a:t>
            </a:r>
            <a:r>
              <a:rPr lang="zh-TW" altLang="en-US" dirty="0" smtClean="0"/>
              <a:t>。</a:t>
            </a:r>
            <a:r>
              <a:rPr lang="en-US" altLang="zh-TW" dirty="0" smtClean="0"/>
              <a:t>&lt;/p&gt;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00976" y="1028355"/>
            <a:ext cx="132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jQM3b.html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954785"/>
            <a:ext cx="13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jQM3a.html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3978876" y="2611395"/>
            <a:ext cx="2222100" cy="823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30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69106"/>
            <a:ext cx="2423935" cy="4351338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70838" y="1669106"/>
            <a:ext cx="5181600" cy="42570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200" y="954785"/>
            <a:ext cx="1200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jQM4.html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1639330" y="2693773"/>
            <a:ext cx="6178378" cy="10379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85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9487" y="1471398"/>
            <a:ext cx="2543355" cy="508047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200" y="954785"/>
            <a:ext cx="1200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jQM5.html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613" y="1377588"/>
            <a:ext cx="2637280" cy="5268097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V="1">
            <a:off x="1622854" y="2627870"/>
            <a:ext cx="3558746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967059" y="871837"/>
            <a:ext cx="2862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jQM5.html#&amp;</a:t>
            </a:r>
            <a:r>
              <a:rPr lang="en-US" altLang="zh-TW" dirty="0" err="1" smtClean="0"/>
              <a:t>ui</a:t>
            </a:r>
            <a:r>
              <a:rPr lang="en-US" altLang="zh-TW" dirty="0" smtClean="0"/>
              <a:t>-state=dialog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422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35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68981" y="1825625"/>
            <a:ext cx="2520038" cy="4351338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6951" y="379056"/>
            <a:ext cx="3002422" cy="58853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68981" y="1135448"/>
            <a:ext cx="1652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jQMform1.html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735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91</Words>
  <Application>Microsoft Office PowerPoint</Application>
  <PresentationFormat>寬螢幕</PresentationFormat>
  <Paragraphs>29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PHP_jQueryMobile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</dc:creator>
  <cp:lastModifiedBy>ksu</cp:lastModifiedBy>
  <cp:revision>5</cp:revision>
  <dcterms:created xsi:type="dcterms:W3CDTF">2018-03-30T18:23:10Z</dcterms:created>
  <dcterms:modified xsi:type="dcterms:W3CDTF">2018-03-30T18:57:52Z</dcterms:modified>
</cp:coreProperties>
</file>