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1" autoAdjust="0"/>
    <p:restoredTop sz="94660"/>
  </p:normalViewPr>
  <p:slideViewPr>
    <p:cSldViewPr>
      <p:cViewPr varScale="1">
        <p:scale>
          <a:sx n="85" d="100"/>
          <a:sy n="85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771DE3-6DEF-4ED6-9777-ECB1726195D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EA5CD22-E248-401E-8F4C-02B819754F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失物招領平台設置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AND</a:t>
            </a: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安卓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20162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林錦財</a:t>
            </a:r>
            <a:endParaRPr lang="en-US" altLang="zh-TW" sz="2600" i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專題</a:t>
            </a:r>
            <a:r>
              <a:rPr lang="zh-TW" altLang="en-US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成員</a:t>
            </a:r>
            <a:r>
              <a:rPr lang="en-US" altLang="zh-TW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李文賓</a:t>
            </a:r>
            <a:r>
              <a:rPr lang="en-US" altLang="zh-TW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4060E044</a:t>
            </a:r>
          </a:p>
          <a:p>
            <a:r>
              <a:rPr lang="zh-TW" altLang="en-US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徐芷喬</a:t>
            </a:r>
            <a:r>
              <a:rPr lang="en-US" altLang="zh-TW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4060E050</a:t>
            </a:r>
          </a:p>
          <a:p>
            <a:r>
              <a:rPr lang="zh-TW" altLang="en-US" sz="26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陳煜</a:t>
            </a:r>
            <a:r>
              <a:rPr lang="zh-TW" altLang="en-US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翔</a:t>
            </a:r>
            <a:r>
              <a:rPr lang="en-US" altLang="zh-TW" sz="2600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4060E013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797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13" y="2247900"/>
            <a:ext cx="721537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49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9" y="2247900"/>
            <a:ext cx="6174121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31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建立虛擬主機</a:t>
            </a:r>
          </a:p>
        </p:txBody>
      </p:sp>
      <p:pic>
        <p:nvPicPr>
          <p:cNvPr id="2052" name="Picture 4" descr="C:\Users\user\Desktop\擷取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71" y="2247900"/>
            <a:ext cx="7219257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1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13" y="2247900"/>
            <a:ext cx="721537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1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Android </a:t>
            </a:r>
            <a:r>
              <a:rPr lang="en-US" altLang="zh-TW" dirty="0" smtClean="0">
                <a:latin typeface="+mn-ea"/>
              </a:rPr>
              <a:t>studio</a:t>
            </a:r>
            <a:r>
              <a:rPr lang="zh-TW" altLang="en-US" dirty="0">
                <a:latin typeface="+mn-ea"/>
              </a:rPr>
              <a:t> 手機框架</a:t>
            </a:r>
            <a:endParaRPr lang="en-US" altLang="zh-TW" dirty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Laravel</a:t>
            </a:r>
            <a:r>
              <a:rPr lang="zh-TW" altLang="en-US" dirty="0" smtClean="0">
                <a:latin typeface="+mn-ea"/>
              </a:rPr>
              <a:t> 網頁框架</a:t>
            </a:r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MySQL</a:t>
            </a:r>
            <a:r>
              <a:rPr lang="zh-TW" altLang="en-US" dirty="0" smtClean="0">
                <a:latin typeface="+mn-ea"/>
              </a:rPr>
              <a:t> 建立資料庫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>
                <a:latin typeface="+mn-ea"/>
              </a:rPr>
              <a:t>Oracle VM </a:t>
            </a:r>
            <a:r>
              <a:rPr lang="en-US" altLang="zh-TW" dirty="0" err="1" smtClean="0">
                <a:latin typeface="+mn-ea"/>
              </a:rPr>
              <a:t>VirtualBox</a:t>
            </a:r>
            <a:r>
              <a:rPr lang="zh-TW" altLang="en-US" dirty="0" smtClean="0">
                <a:latin typeface="+mn-ea"/>
              </a:rPr>
              <a:t> 要建置</a:t>
            </a:r>
            <a:r>
              <a:rPr lang="en-US" altLang="zh-TW" dirty="0" smtClean="0">
                <a:latin typeface="+mn-ea"/>
              </a:rPr>
              <a:t>server</a:t>
            </a:r>
          </a:p>
          <a:p>
            <a:r>
              <a:rPr lang="en-US" altLang="zh-TW" dirty="0">
                <a:latin typeface="+mn-ea"/>
              </a:rPr>
              <a:t>Putty </a:t>
            </a:r>
            <a:r>
              <a:rPr lang="zh-TW" altLang="en-US" dirty="0" smtClean="0">
                <a:latin typeface="+mn-ea"/>
              </a:rPr>
              <a:t>用來讀取</a:t>
            </a:r>
            <a:r>
              <a:rPr lang="en-US" altLang="zh-TW" dirty="0" smtClean="0">
                <a:latin typeface="+mn-ea"/>
              </a:rPr>
              <a:t>IP</a:t>
            </a:r>
            <a:r>
              <a:rPr lang="zh-TW" altLang="en-US" dirty="0" smtClean="0">
                <a:latin typeface="+mn-ea"/>
              </a:rPr>
              <a:t>位址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Javascript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要偵測物品然後定位 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Nginx </a:t>
            </a:r>
            <a:r>
              <a:rPr lang="zh-TW" altLang="en-US" dirty="0" smtClean="0">
                <a:latin typeface="+mn-ea"/>
              </a:rPr>
              <a:t>網頁伺服器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會用到的軟體</a:t>
            </a:r>
          </a:p>
        </p:txBody>
      </p:sp>
    </p:spTree>
    <p:extLst>
      <p:ext uri="{BB962C8B-B14F-4D97-AF65-F5344CB8AC3E}">
        <p14:creationId xmlns:p14="http://schemas.microsoft.com/office/powerpoint/2010/main" val="284041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隨著科技發展與進步，對於人們而言就有了可以解決一切的電腦在自己身上，或許是因為這樣而導致自己常常忘東忘西的。為了能夠解決這樣的問題，我們希望做一個懶人專用的手機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跟系統平台，得以收集物品情報，讓不小心遺失掉東西的人們，可以安心且迅速的找到他們遺失的物品。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C:\Users\User\Downloads\Untitled Diagram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12" y="2324689"/>
            <a:ext cx="5544616" cy="370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硬體架構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C:\Users\User\Downloads\Untitled Diagram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89447"/>
            <a:ext cx="7460527" cy="21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6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功能架構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7" name="Picture 3" descr="C:\Users\User\Downloads\功能圖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6425"/>
            <a:ext cx="4958630" cy="49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Downloads\功能圖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79" y="1400944"/>
            <a:ext cx="604043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李文賓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Laravel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網頁框架、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資料庫建置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徐芷喬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Android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studio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翔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avascript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定位、美工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工作分配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00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網頁伺服器</a:t>
            </a:r>
            <a:r>
              <a:rPr lang="en-US" altLang="zh-TW" dirty="0" err="1" smtClean="0"/>
              <a:t>nginx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13" y="2247900"/>
            <a:ext cx="721537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42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13" y="2247900"/>
            <a:ext cx="721537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6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328</TotalTime>
  <Words>182</Words>
  <Application>Microsoft Office PowerPoint</Application>
  <PresentationFormat>如螢幕大小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精裝版</vt:lpstr>
      <vt:lpstr>失物招領平台設置 AND 安卓APP應用</vt:lpstr>
      <vt:lpstr>研究動機</vt:lpstr>
      <vt:lpstr>系統架構</vt:lpstr>
      <vt:lpstr>硬體架構</vt:lpstr>
      <vt:lpstr>功能架構</vt:lpstr>
      <vt:lpstr>PowerPoint 簡報</vt:lpstr>
      <vt:lpstr>工作分配</vt:lpstr>
      <vt:lpstr>網頁伺服器nginx</vt:lpstr>
      <vt:lpstr>資料庫</vt:lpstr>
      <vt:lpstr>資料庫</vt:lpstr>
      <vt:lpstr>資料庫</vt:lpstr>
      <vt:lpstr>建立虛擬主機</vt:lpstr>
      <vt:lpstr>Laravel</vt:lpstr>
      <vt:lpstr>會用到的軟體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65</cp:revision>
  <dcterms:created xsi:type="dcterms:W3CDTF">2020-04-06T09:55:55Z</dcterms:created>
  <dcterms:modified xsi:type="dcterms:W3CDTF">2020-05-18T12:05:16Z</dcterms:modified>
</cp:coreProperties>
</file>