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4989D-E7D3-41FC-99B2-CBDBA5935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CAE1BE-5833-4F84-8720-CC183B5ED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63D1AD-C282-47E6-89DC-E122B60E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346-94F3-475E-B045-40AAB5E193DD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4D66DF-FFB1-4052-9D5D-C85F29C2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1D81AA-3A18-405C-81B4-AD34B1E9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AC4-A228-4B56-8275-3FB7E9B21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04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AA9BB-7183-403A-ACA9-A5F8AD50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6BE052-9330-4469-84C5-999373F62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D801E1-8F56-4C2B-9148-52AD74C1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346-94F3-475E-B045-40AAB5E193DD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653873-382C-4BE5-80CD-F39995F3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438BE2-F645-4356-824C-E9E113B0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AC4-A228-4B56-8275-3FB7E9B21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26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4B614DA-D1C4-41E5-B496-ACC2E005A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AA5595-B8AE-4175-A3CF-17562E574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AB62AA-8CC6-4832-9E89-7D5ED33D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346-94F3-475E-B045-40AAB5E193DD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568664-A055-41CA-B91E-B36ACBDA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5A4CD9-711C-4934-A4F4-6C76F3B1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AC4-A228-4B56-8275-3FB7E9B21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8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B95D4B-4642-422D-8271-01187037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FBF8C-BDD1-4A22-9A23-C75E9A9F5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39C7CF-A6DA-4AD5-8B6F-BE398ABA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346-94F3-475E-B045-40AAB5E193DD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72CD62-522D-4665-9576-55B6E403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191B85-59F4-41CE-83FC-6AEDCC30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AC4-A228-4B56-8275-3FB7E9B21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54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FEA49E-D97D-4C54-8FF6-EC24759B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C3A8F9-5E5A-4ECC-8C18-4E699B6AA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12BCBD-684C-4414-BC8F-EFC8AA1A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346-94F3-475E-B045-40AAB5E193DD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8E8024-F662-44AD-AC5B-8B2A2F11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B62B6A-6E8E-4E1E-97A5-68F1A4EB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AC4-A228-4B56-8275-3FB7E9B21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75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79B570-24C9-4700-B483-05C91250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D2C71D-D1ED-4E2E-8918-0B7D715E7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5152A-97FE-43B1-84B5-03AC9DC65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88C957-0D5D-4D89-A415-439E5A8C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346-94F3-475E-B045-40AAB5E193DD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28AB88-9266-4026-8206-5D24AF13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C1FD2C-F1D2-4D12-BF40-399F0CC1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AC4-A228-4B56-8275-3FB7E9B21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60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65275-7351-4D3A-A48B-7F2427AF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8854D7-5B6A-4100-9E03-366B2D50C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CFDDC6-5FF6-4F0B-A8B4-347CA457B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9BBD47-4C04-4AE0-ADEC-97F81C976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1AAAE6-4D54-4BC6-93B9-0A2499D9E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283022A-1A5A-44A1-8DF5-C5831496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346-94F3-475E-B045-40AAB5E193DD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5B913F-9268-4EB5-8545-1AABAEA0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70191D1-8880-4C4E-A68D-6555076E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AC4-A228-4B56-8275-3FB7E9B21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08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90EE3-0BDF-4499-8C62-721F3FD9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0BB1F7A-244E-4A1A-A12C-5A424DA6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346-94F3-475E-B045-40AAB5E193DD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FB49DF-05A8-4927-8DE9-E0285B34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5B8606-07C0-4B14-8560-AF2D1C54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AC4-A228-4B56-8275-3FB7E9B21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92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953CA6B-DCC0-4596-887A-41835F7F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346-94F3-475E-B045-40AAB5E193DD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1786ACF-B509-49D9-B306-9C7F216F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8BF6E4-D30C-4293-AF5C-6B08BAC2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AC4-A228-4B56-8275-3FB7E9B21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08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E6E89E-8431-4480-A3B0-3058230B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8A7B4C-B2B3-49AD-89AF-125512F10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B582B5-D624-4151-BFD6-6CC3A5629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08BC81-E349-4451-9BD1-F95F6B5E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346-94F3-475E-B045-40AAB5E193DD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670B20-422D-45CB-B0E8-4473A9F5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89A87B-DF70-4736-BE13-3C7F675A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AC4-A228-4B56-8275-3FB7E9B21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1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C5D55-5246-4AEA-8256-A662FEEF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AD47047-F9AA-4747-B313-280894B7C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DB05C7-BF1A-4342-A616-2F9C5CA33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1F5984-11FA-437B-8B41-119538E4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346-94F3-475E-B045-40AAB5E193DD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005661-9E5E-465B-AD4D-9A83BB78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6BC3B-DF75-43DA-B242-559E6B3B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AC4-A228-4B56-8275-3FB7E9B21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94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FCB50E8-25C8-4C9D-B2B1-83D2DF03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8EE0BB-3C6D-4F3D-B125-5D9365BAD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8162FA-1AA3-4D3C-8670-21D77D7C3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AD346-94F3-475E-B045-40AAB5E193DD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C070EA-8B21-4BFF-9F8A-E921CBAFD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D1F17-A0B6-4ED1-91DB-029B22267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DCAC4-A228-4B56-8275-3FB7E9B21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31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\\sptwfap00086\Winapps\desktop\bitlockerrecoverykey\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BD2CDF8-0F28-41BE-AD12-52D37287E7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08986" y="1834328"/>
            <a:ext cx="5274310" cy="46202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E8696B1-AC08-493A-B1E6-607D5AF49827}"/>
              </a:ext>
            </a:extLst>
          </p:cNvPr>
          <p:cNvSpPr/>
          <p:nvPr/>
        </p:nvSpPr>
        <p:spPr>
          <a:xfrm>
            <a:off x="428763" y="3775126"/>
            <a:ext cx="498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導覽列</a:t>
            </a:r>
            <a:r>
              <a:rPr lang="zh-TW" altLang="zh-TW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找到</a:t>
            </a:r>
            <a:r>
              <a:rPr lang="zh-TW" altLang="zh-TW" b="1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放大鏡圖示</a:t>
            </a:r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或</a:t>
            </a:r>
            <a:r>
              <a:rPr lang="en-US" altLang="zh-TW" b="1" kern="1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Win+R</a:t>
            </a:r>
            <a:r>
              <a:rPr lang="zh-TW" altLang="zh-TW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後輸入</a:t>
            </a:r>
            <a:r>
              <a:rPr lang="en-US" altLang="zh-TW" b="1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Winver</a:t>
            </a:r>
            <a:endParaRPr lang="zh-TW" altLang="zh-TW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F50A975-57CA-4080-BCD6-10B346F93A5B}"/>
              </a:ext>
            </a:extLst>
          </p:cNvPr>
          <p:cNvSpPr txBox="1"/>
          <p:nvPr/>
        </p:nvSpPr>
        <p:spPr>
          <a:xfrm>
            <a:off x="213610" y="403412"/>
            <a:ext cx="9459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2024/2</a:t>
            </a:r>
            <a:r>
              <a:rPr lang="zh-TW" altLang="en-US" sz="28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月開始，做</a:t>
            </a:r>
            <a:r>
              <a:rPr lang="en-US" altLang="zh-TW" sz="28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Patch</a:t>
            </a:r>
            <a:r>
              <a:rPr lang="zh-TW" altLang="en-US" sz="28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時額外佐證該電腦</a:t>
            </a:r>
            <a:r>
              <a:rPr lang="en-US" altLang="zh-TW" sz="28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OS</a:t>
            </a:r>
            <a:r>
              <a:rPr lang="zh-TW" altLang="en-US" sz="28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組建之</a:t>
            </a:r>
            <a:r>
              <a:rPr lang="en-US" altLang="zh-TW" sz="28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SOP</a:t>
            </a:r>
            <a:endParaRPr lang="zh-TW" altLang="en-US" sz="2800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588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F5B971B-DA54-4FB7-A157-AFB06A6B8D81}"/>
              </a:ext>
            </a:extLst>
          </p:cNvPr>
          <p:cNvSpPr/>
          <p:nvPr/>
        </p:nvSpPr>
        <p:spPr>
          <a:xfrm>
            <a:off x="708212" y="3244334"/>
            <a:ext cx="434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找到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OS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組建版本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，如目前為</a:t>
            </a:r>
            <a:r>
              <a:rPr lang="en-US" altLang="zh-TW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22631.3007</a:t>
            </a:r>
            <a:endParaRPr lang="zh-TW" altLang="en-US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63E8E6B-61EB-4D2E-99EC-84A21BA6579B}"/>
              </a:ext>
            </a:extLst>
          </p:cNvPr>
          <p:cNvGrpSpPr/>
          <p:nvPr/>
        </p:nvGrpSpPr>
        <p:grpSpPr>
          <a:xfrm>
            <a:off x="5485052" y="905899"/>
            <a:ext cx="6249747" cy="5337375"/>
            <a:chOff x="5485052" y="905899"/>
            <a:chExt cx="6249747" cy="533737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AD395401-AA79-495C-963F-F609B783A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5052" y="905899"/>
              <a:ext cx="6249747" cy="5337375"/>
            </a:xfrm>
            <a:prstGeom prst="rect">
              <a:avLst/>
            </a:prstGeom>
          </p:spPr>
        </p:pic>
        <p:sp>
          <p:nvSpPr>
            <p:cNvPr id="5" name="框架 4">
              <a:extLst>
                <a:ext uri="{FF2B5EF4-FFF2-40B4-BE49-F238E27FC236}">
                  <a16:creationId xmlns:a16="http://schemas.microsoft.com/office/drawing/2014/main" id="{CE5B1E57-8FF8-4D4A-9B84-12D8ADE826B3}"/>
                </a:ext>
              </a:extLst>
            </p:cNvPr>
            <p:cNvSpPr/>
            <p:nvPr/>
          </p:nvSpPr>
          <p:spPr>
            <a:xfrm>
              <a:off x="7413812" y="2572871"/>
              <a:ext cx="860612" cy="286870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78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635148C-C3DB-49B1-B1F7-EC2122F8DE68}"/>
              </a:ext>
            </a:extLst>
          </p:cNvPr>
          <p:cNvSpPr/>
          <p:nvPr/>
        </p:nvSpPr>
        <p:spPr>
          <a:xfrm>
            <a:off x="406300" y="1251687"/>
            <a:ext cx="1137939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打開瀏覽器輸入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OS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組建版本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搜尋</a:t>
            </a:r>
            <a:r>
              <a:rPr lang="en-US" altLang="zh-TW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22631.3007</a:t>
            </a: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可得知目前這台電腦之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Windows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更新是否為目前最新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若不是最新版本，請至</a:t>
            </a:r>
            <a:r>
              <a:rPr lang="en-US" altLang="zh-TW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\\sptwfap00086\DATA\Client_Check\PATCH_Update\Windows\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拉目前最新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Windows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更新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若已是最新、或已更新完畢請看下一頁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723F1BD-4BE9-40ED-934A-A768072BB3EA}"/>
              </a:ext>
            </a:extLst>
          </p:cNvPr>
          <p:cNvGrpSpPr/>
          <p:nvPr/>
        </p:nvGrpSpPr>
        <p:grpSpPr>
          <a:xfrm>
            <a:off x="2994087" y="3627490"/>
            <a:ext cx="6203821" cy="2077280"/>
            <a:chOff x="5768632" y="421341"/>
            <a:chExt cx="6203821" cy="207728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D2EEF29-02B9-4702-980C-7FCF4E3B7F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036"/>
            <a:stretch/>
          </p:blipFill>
          <p:spPr>
            <a:xfrm>
              <a:off x="5768632" y="433422"/>
              <a:ext cx="6203821" cy="2065199"/>
            </a:xfrm>
            <a:prstGeom prst="rect">
              <a:avLst/>
            </a:prstGeom>
          </p:spPr>
        </p:pic>
        <p:sp>
          <p:nvSpPr>
            <p:cNvPr id="10" name="框架 9">
              <a:extLst>
                <a:ext uri="{FF2B5EF4-FFF2-40B4-BE49-F238E27FC236}">
                  <a16:creationId xmlns:a16="http://schemas.microsoft.com/office/drawing/2014/main" id="{E6AE791C-587D-48D8-8135-D5B03E51958C}"/>
                </a:ext>
              </a:extLst>
            </p:cNvPr>
            <p:cNvSpPr/>
            <p:nvPr/>
          </p:nvSpPr>
          <p:spPr>
            <a:xfrm>
              <a:off x="5997388" y="421341"/>
              <a:ext cx="1129553" cy="394447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框架 10">
              <a:extLst>
                <a:ext uri="{FF2B5EF4-FFF2-40B4-BE49-F238E27FC236}">
                  <a16:creationId xmlns:a16="http://schemas.microsoft.com/office/drawing/2014/main" id="{1B0E19C7-BF9D-4B2A-BAEB-E41176FC44E3}"/>
                </a:ext>
              </a:extLst>
            </p:cNvPr>
            <p:cNvSpPr/>
            <p:nvPr/>
          </p:nvSpPr>
          <p:spPr>
            <a:xfrm>
              <a:off x="6095999" y="1183341"/>
              <a:ext cx="5504329" cy="510988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箭號: 向下 7">
              <a:extLst>
                <a:ext uri="{FF2B5EF4-FFF2-40B4-BE49-F238E27FC236}">
                  <a16:creationId xmlns:a16="http://schemas.microsoft.com/office/drawing/2014/main" id="{97FA7FA3-D3C9-40FD-942F-0DCA5829183D}"/>
                </a:ext>
              </a:extLst>
            </p:cNvPr>
            <p:cNvSpPr/>
            <p:nvPr/>
          </p:nvSpPr>
          <p:spPr>
            <a:xfrm rot="18186294">
              <a:off x="7376518" y="644483"/>
              <a:ext cx="161554" cy="58709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44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717BD81-0055-4F6F-A5D7-55623C005A40}"/>
              </a:ext>
            </a:extLst>
          </p:cNvPr>
          <p:cNvSpPr/>
          <p:nvPr/>
        </p:nvSpPr>
        <p:spPr>
          <a:xfrm>
            <a:off x="161365" y="165737"/>
            <a:ext cx="10291481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關於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Windows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畫面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查詢是否為最新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KB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的頁面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和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LN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檔案命名方式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日期</a:t>
            </a:r>
            <a:r>
              <a:rPr lang="en-US" altLang="zh-TW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zh-TW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機器編號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放至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\\sptwfap00086\Winapps\desktop\bitlockerrecoverykey\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佐證</a:t>
            </a:r>
            <a:endParaRPr lang="en-US" altLang="zh-TW" sz="16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5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若忘記截圖及上傳至指定路徑會再請回去補做此動作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rgbClr val="FFFF00"/>
              </a:solidFill>
              <a:highlight>
                <a:srgbClr val="000000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CD73DE-0BB8-4792-AAE5-220B6E33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115" y="2276170"/>
            <a:ext cx="8088777" cy="427703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DF57D7A-5697-4FA4-AC3C-68FCAA289F39}"/>
              </a:ext>
            </a:extLst>
          </p:cNvPr>
          <p:cNvSpPr txBox="1"/>
          <p:nvPr/>
        </p:nvSpPr>
        <p:spPr>
          <a:xfrm>
            <a:off x="8668870" y="5127760"/>
            <a:ext cx="123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FF00"/>
                </a:solidFill>
                <a:highlight>
                  <a:srgbClr val="000000"/>
                </a:highlight>
              </a:rPr>
              <a:t>LNxxxxxx</a:t>
            </a:r>
            <a:endParaRPr lang="zh-TW" altLang="en-US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4F79CC40-AAFF-4A97-8195-6FC47C460B30}"/>
              </a:ext>
            </a:extLst>
          </p:cNvPr>
          <p:cNvSpPr/>
          <p:nvPr/>
        </p:nvSpPr>
        <p:spPr>
          <a:xfrm>
            <a:off x="4374776" y="4410635"/>
            <a:ext cx="1640542" cy="28158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45469000-97D0-46DF-BDB8-B73FABA2F92D}"/>
              </a:ext>
            </a:extLst>
          </p:cNvPr>
          <p:cNvSpPr/>
          <p:nvPr/>
        </p:nvSpPr>
        <p:spPr>
          <a:xfrm>
            <a:off x="4894729" y="2294965"/>
            <a:ext cx="2716306" cy="1021976"/>
          </a:xfrm>
          <a:prstGeom prst="frame">
            <a:avLst>
              <a:gd name="adj1" fmla="val 54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框架 8">
            <a:extLst>
              <a:ext uri="{FF2B5EF4-FFF2-40B4-BE49-F238E27FC236}">
                <a16:creationId xmlns:a16="http://schemas.microsoft.com/office/drawing/2014/main" id="{98EC0AC5-9038-4B30-ABCC-E189A86B152A}"/>
              </a:ext>
            </a:extLst>
          </p:cNvPr>
          <p:cNvSpPr/>
          <p:nvPr/>
        </p:nvSpPr>
        <p:spPr>
          <a:xfrm>
            <a:off x="7476564" y="4696698"/>
            <a:ext cx="2525659" cy="888314"/>
          </a:xfrm>
          <a:prstGeom prst="frame">
            <a:avLst>
              <a:gd name="adj1" fmla="val 54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10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155</Words>
  <Application>Microsoft Office PowerPoint</Application>
  <PresentationFormat>寬螢幕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Nai</dc:creator>
  <cp:lastModifiedBy>Nai</cp:lastModifiedBy>
  <cp:revision>16</cp:revision>
  <dcterms:created xsi:type="dcterms:W3CDTF">2024-01-22T06:12:27Z</dcterms:created>
  <dcterms:modified xsi:type="dcterms:W3CDTF">2024-01-22T08:21:42Z</dcterms:modified>
</cp:coreProperties>
</file>