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1B341-4527-4B93-AB00-B76D7BDA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43504D-9165-4D95-9BC4-EE4B0D51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7440F-069E-44C5-A843-13948AE2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EFB10-4631-474F-B567-3296FB6E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E4473-2062-4DE8-81E6-EB269C06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9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B0671-F5FE-4685-B410-21CAB82D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D2D7F-21B4-4247-8053-B47C04135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C41EF-0CE6-4775-98E3-6E7709CE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8D6A2-49AF-431B-8167-20A6A81C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2FB4B-0E9B-47F7-82F8-00DF642F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478CAF-5566-4E61-960A-9570B33E1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D3CD35-07C3-4422-990B-1C6A5BF3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9DE13-5C0F-4B64-AA29-D858A3BD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B536A-43F6-412B-B4B1-C798E99E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6E1FC-AFDC-47FC-8A33-6C2B6CB5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47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2F8D2-DAB2-4745-B9E2-000B5763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5C3B4-7765-4B00-8091-644E49A6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4DEFB-FA79-4E64-B779-24B4CDAE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3C6ED-F141-4F2F-A530-6E96FDAB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0D7A4F-72EC-4F92-9699-118BBA23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2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9C7E7-2BA7-44D7-A46F-13485F04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2ADF0-82A3-41CB-B884-4BC63C89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540FC0-94DA-4181-8290-0ABB50A0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A6C0D9-2E82-4074-B95F-F52EBBA2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B573E-41E5-4E53-B2A7-545B750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64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48CD8-42C6-4FED-9390-F5724CEE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C6449-3468-44D8-B2E0-1837C9043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626AD8-342E-40AA-A070-4411DE33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24A0DA-360C-491A-90DA-0CB52C08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EA27DC-7D8B-4C10-8CF4-30A2CF7B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F98971-21F7-4ED7-BF85-4ABD44D6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4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A2885-E3A7-4570-9894-A4ACBA5D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5CAD4B-D9AA-4582-A001-617AA316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F0D0E4-39C1-4F8B-9731-A4B9A0B15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E9F1C2-607A-46E6-8ACB-CF9A7541D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B2C624-DCA2-46EA-98DA-0FF5D17D5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DE0537-E091-41DD-B997-E6F303F3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783999-4B24-431B-96F9-FE366A09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2453FC-D0DF-44AC-A034-C9AB8A07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54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3245F-B5A0-461E-A9C8-974DA02E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202805-2D6E-4A63-A261-1708D102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DCC5D4-E5C4-4CFC-A7FF-7C679F0A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BBE3DF-3A78-477E-8C8F-9D463407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7DD31D-73CD-4517-87C7-876E4CCB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DCAF61-F844-43B5-AEF3-ECAAE155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9413AD-DF14-4E53-9190-E3C946B4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C1B7-943E-4CE0-A438-E6FA1D42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AE072-1ABF-4462-9714-076948B8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90F93E-436B-489F-929A-8EB7DE5E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A821C-082A-46EB-AAA0-B92E967E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B7858B-AF18-451A-8E0D-BB1EC9D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0DB33-832B-4ADB-8CDB-80B62C2F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32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66FB3-61EA-4B81-82DF-56F9B1C2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D56B5D-7445-422F-A850-B78FEA3DD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ACA53-0645-4B70-9949-0A303C12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02E758-74C8-4B1D-A0A2-9E19D766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46A793-32D5-4692-8F93-3CCFE2A6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45F81-4CBB-46CC-843B-79C6515E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0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CC6CF7-2D07-4E74-BDC2-F67711F9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DFCFCC-27C5-44AF-B282-2382067B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F99D6D-630E-41D8-AC27-DC0E8634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6649-FD05-4E18-A59C-C076B1AC34F3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6B7556-0736-48C4-BF65-40CA18413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237B2D-6036-4FA1-AF05-E9801299F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F5DE-DA66-4EF1-976F-5DE18AA5C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ubon-life@mail.jetwell.com.tw" TargetMode="External"/><Relationship Id="rId2" Type="http://schemas.openxmlformats.org/officeDocument/2006/relationships/hyperlink" Target="mailto:itsc.life@fubon.com&#12289;x2604.life@fubo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3CDB3-A843-4282-ACC8-2EE1B31C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重灌檢核表</a:t>
            </a:r>
            <a:endParaRPr lang="zh-TW" altLang="en-US" dirty="0">
              <a:highlight>
                <a:srgbClr val="C0C0C0"/>
              </a:highlight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CBB7D43-0E47-4780-9A88-23B4EBE09395}"/>
              </a:ext>
            </a:extLst>
          </p:cNvPr>
          <p:cNvGrpSpPr/>
          <p:nvPr/>
        </p:nvGrpSpPr>
        <p:grpSpPr>
          <a:xfrm>
            <a:off x="726141" y="2967335"/>
            <a:ext cx="5056093" cy="923330"/>
            <a:chOff x="188259" y="3004518"/>
            <a:chExt cx="5056093" cy="9233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198FBD-72B5-47EB-B387-E7D7A500846C}"/>
                </a:ext>
              </a:extLst>
            </p:cNvPr>
            <p:cNvSpPr/>
            <p:nvPr/>
          </p:nvSpPr>
          <p:spPr>
            <a:xfrm>
              <a:off x="188259" y="3004518"/>
              <a:ext cx="50560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檢核表主管簽核欄位須給主管簽名</a:t>
              </a:r>
              <a:r>
                <a:rPr lang="zh-TW" altLang="en-US" dirty="0">
                  <a:solidFill>
                    <a:srgbClr val="40404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，因為資管部會去查核是否真為主管，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如主管不在須請資產管理員簽名並在簽名旁標註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AFD5F15-A6D1-4618-B825-4730D6EA2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4576" y="3596606"/>
              <a:ext cx="373339" cy="331242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F95C3674-836A-42A9-98CD-EAD08289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97" y="1427128"/>
            <a:ext cx="4361946" cy="5260544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557ED9B5-B512-4C2A-9DAB-3E98F0E4F155}"/>
              </a:ext>
            </a:extLst>
          </p:cNvPr>
          <p:cNvSpPr/>
          <p:nvPr/>
        </p:nvSpPr>
        <p:spPr>
          <a:xfrm>
            <a:off x="7673789" y="5611906"/>
            <a:ext cx="1999129" cy="6723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3CDB3-A843-4282-ACC8-2EE1B31C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截圖及結案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98FBD-72B5-47EB-B387-E7D7A500846C}"/>
              </a:ext>
            </a:extLst>
          </p:cNvPr>
          <p:cNvSpPr/>
          <p:nvPr/>
        </p:nvSpPr>
        <p:spPr>
          <a:xfrm>
            <a:off x="714254" y="2678762"/>
            <a:ext cx="107634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移除軟體、格式化、閒置、重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灌啟，只要是需要拍照的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，請一併將右下角日期時間拍進去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照片不只要上傳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，也要寄信給，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itsc.life@fubon.com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x2604.life@fubon.com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fubon-life@mail.jetwell.com.tw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當日完成的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請當日結案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198FBD-72B5-47EB-B387-E7D7A500846C}"/>
              </a:ext>
            </a:extLst>
          </p:cNvPr>
          <p:cNvSpPr/>
          <p:nvPr/>
        </p:nvSpPr>
        <p:spPr>
          <a:xfrm>
            <a:off x="2711824" y="2104072"/>
            <a:ext cx="921571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須提供畫面如下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新舊機硬碟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更換硬碟都要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已上鎖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LN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硬碟資訊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槽金鑰，應為當日作業日期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並連同右下角日期時間一併拍照進去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9F73586-36E7-4A78-A997-1C1B22DD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資料移轉截圖</a:t>
            </a:r>
            <a:endParaRPr lang="zh-TW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838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3CDB3-A843-4282-ACC8-2EE1B31C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資料移轉截圖</a:t>
            </a:r>
            <a:r>
              <a:rPr lang="zh-TW" altLang="en-US" b="1" dirty="0">
                <a:solidFill>
                  <a:srgbClr val="00B050"/>
                </a:solidFill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3B7F1A4-B945-4527-AEB0-63B53A4EFF74}"/>
              </a:ext>
            </a:extLst>
          </p:cNvPr>
          <p:cNvGrpSpPr/>
          <p:nvPr/>
        </p:nvGrpSpPr>
        <p:grpSpPr>
          <a:xfrm>
            <a:off x="168430" y="2074611"/>
            <a:ext cx="11810315" cy="4754242"/>
            <a:chOff x="168430" y="2074611"/>
            <a:chExt cx="11810315" cy="47542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58A1BB0-F0E9-4F12-857E-6CCCF00ED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30" y="2546318"/>
              <a:ext cx="5712418" cy="428253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942EA2-C2B5-41A2-8E0B-C5E1A878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153" y="2546318"/>
              <a:ext cx="5667592" cy="4248929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C2D3710-84B8-4A03-9DF8-9E370578714D}"/>
                </a:ext>
              </a:extLst>
            </p:cNvPr>
            <p:cNvSpPr txBox="1"/>
            <p:nvPr/>
          </p:nvSpPr>
          <p:spPr>
            <a:xfrm>
              <a:off x="2179715" y="2074611"/>
              <a:ext cx="168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舊機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C59D170-F78B-4937-8A9E-F1A94F9BFE9C}"/>
                </a:ext>
              </a:extLst>
            </p:cNvPr>
            <p:cNvSpPr txBox="1"/>
            <p:nvPr/>
          </p:nvSpPr>
          <p:spPr>
            <a:xfrm>
              <a:off x="8322440" y="2074611"/>
              <a:ext cx="168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新機</a:t>
              </a: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55FE09B6-3F79-45AD-BFE5-011E0F8D3ACD}"/>
                </a:ext>
              </a:extLst>
            </p:cNvPr>
            <p:cNvSpPr/>
            <p:nvPr/>
          </p:nvSpPr>
          <p:spPr>
            <a:xfrm>
              <a:off x="663388" y="3944471"/>
              <a:ext cx="726141" cy="268941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EC7E2C36-C71F-4960-B199-7CDA647F50C9}"/>
                </a:ext>
              </a:extLst>
            </p:cNvPr>
            <p:cNvSpPr/>
            <p:nvPr/>
          </p:nvSpPr>
          <p:spPr>
            <a:xfrm>
              <a:off x="649940" y="4553114"/>
              <a:ext cx="1089213" cy="268941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F581E2BD-B050-4776-A2B5-F9B4C27E3874}"/>
                </a:ext>
              </a:extLst>
            </p:cNvPr>
            <p:cNvSpPr/>
            <p:nvPr/>
          </p:nvSpPr>
          <p:spPr>
            <a:xfrm>
              <a:off x="6239435" y="4427608"/>
              <a:ext cx="797859" cy="27886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8CCEB354-EA94-4C6D-BC74-F86B1F277B95}"/>
                </a:ext>
              </a:extLst>
            </p:cNvPr>
            <p:cNvSpPr/>
            <p:nvPr/>
          </p:nvSpPr>
          <p:spPr>
            <a:xfrm>
              <a:off x="6230470" y="5207537"/>
              <a:ext cx="797859" cy="27886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3B549274-EE9B-4016-903F-FDA526AFE852}"/>
                </a:ext>
              </a:extLst>
            </p:cNvPr>
            <p:cNvSpPr/>
            <p:nvPr/>
          </p:nvSpPr>
          <p:spPr>
            <a:xfrm>
              <a:off x="3693459" y="4207973"/>
              <a:ext cx="475130" cy="21963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287B7806-891B-4E59-8DC4-F02E9D69B0CD}"/>
                </a:ext>
              </a:extLst>
            </p:cNvPr>
            <p:cNvSpPr/>
            <p:nvPr/>
          </p:nvSpPr>
          <p:spPr>
            <a:xfrm>
              <a:off x="9843247" y="4822055"/>
              <a:ext cx="475130" cy="21963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B6CAB072-66DA-4D6A-8A80-95EEF346438B}"/>
                </a:ext>
              </a:extLst>
            </p:cNvPr>
            <p:cNvSpPr/>
            <p:nvPr/>
          </p:nvSpPr>
          <p:spPr>
            <a:xfrm>
              <a:off x="2330824" y="5951267"/>
              <a:ext cx="394447" cy="324027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框架 16">
              <a:extLst>
                <a:ext uri="{FF2B5EF4-FFF2-40B4-BE49-F238E27FC236}">
                  <a16:creationId xmlns:a16="http://schemas.microsoft.com/office/drawing/2014/main" id="{7760818A-8465-4FE8-81DF-AF0D26B74765}"/>
                </a:ext>
              </a:extLst>
            </p:cNvPr>
            <p:cNvSpPr/>
            <p:nvPr/>
          </p:nvSpPr>
          <p:spPr>
            <a:xfrm>
              <a:off x="8471649" y="6471220"/>
              <a:ext cx="457198" cy="324027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框架 17">
              <a:extLst>
                <a:ext uri="{FF2B5EF4-FFF2-40B4-BE49-F238E27FC236}">
                  <a16:creationId xmlns:a16="http://schemas.microsoft.com/office/drawing/2014/main" id="{B26CC4FC-D92C-42D2-8A62-DB6350969A6D}"/>
                </a:ext>
              </a:extLst>
            </p:cNvPr>
            <p:cNvSpPr/>
            <p:nvPr/>
          </p:nvSpPr>
          <p:spPr>
            <a:xfrm>
              <a:off x="3469342" y="5672404"/>
              <a:ext cx="2254624" cy="219637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框架 18">
              <a:extLst>
                <a:ext uri="{FF2B5EF4-FFF2-40B4-BE49-F238E27FC236}">
                  <a16:creationId xmlns:a16="http://schemas.microsoft.com/office/drawing/2014/main" id="{F923BCEF-9004-43C4-A794-8170B874AEAC}"/>
                </a:ext>
              </a:extLst>
            </p:cNvPr>
            <p:cNvSpPr/>
            <p:nvPr/>
          </p:nvSpPr>
          <p:spPr>
            <a:xfrm>
              <a:off x="10012287" y="5672404"/>
              <a:ext cx="1966458" cy="27886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3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3CDB3-A843-4282-ACC8-2EE1B31C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硬碟銷毀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98FBD-72B5-47EB-B387-E7D7A500846C}"/>
              </a:ext>
            </a:extLst>
          </p:cNvPr>
          <p:cNvSpPr/>
          <p:nvPr/>
        </p:nvSpPr>
        <p:spPr>
          <a:xfrm>
            <a:off x="242048" y="2438416"/>
            <a:ext cx="6996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到場時務必確認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硬碟銷毀檢核表資料均已填寫且簽名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未簽名請同仁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填寫完成並簽名後才可執行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，若未確認即執行，後續若產生硬碟、資料還原之糾紛，由廠商負完全賠償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執行實體破壞前應填寫硬碟銷毀檢核表工程師填寫資料，完成後並簽名確認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也要注意硬碟銷毀檢核表的版本為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E4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3E1B5D-4563-4B7E-94EA-234B6689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855" y="1274154"/>
            <a:ext cx="4229686" cy="5510792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6C0B6D7A-1761-4C6F-9EA7-F2364CE533CA}"/>
              </a:ext>
            </a:extLst>
          </p:cNvPr>
          <p:cNvSpPr/>
          <p:nvPr/>
        </p:nvSpPr>
        <p:spPr>
          <a:xfrm>
            <a:off x="7476565" y="2155927"/>
            <a:ext cx="4069976" cy="1873623"/>
          </a:xfrm>
          <a:prstGeom prst="frame">
            <a:avLst>
              <a:gd name="adj1" fmla="val 43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AE619DE0-9FF4-4ABE-81D6-DDB024CE98BE}"/>
              </a:ext>
            </a:extLst>
          </p:cNvPr>
          <p:cNvSpPr/>
          <p:nvPr/>
        </p:nvSpPr>
        <p:spPr>
          <a:xfrm>
            <a:off x="7512423" y="6293224"/>
            <a:ext cx="968188" cy="49172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E4D602D-B865-42E4-AF13-6A7CF64537EC}"/>
              </a:ext>
            </a:extLst>
          </p:cNvPr>
          <p:cNvSpPr/>
          <p:nvPr/>
        </p:nvSpPr>
        <p:spPr>
          <a:xfrm rot="1064739">
            <a:off x="4381255" y="5952253"/>
            <a:ext cx="3118174" cy="1722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70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63</TotalTime>
  <Words>258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重灌檢核表</vt:lpstr>
      <vt:lpstr>Case截圖及結案</vt:lpstr>
      <vt:lpstr>資料移轉截圖</vt:lpstr>
      <vt:lpstr>資料移轉截圖範例</vt:lpstr>
      <vt:lpstr>硬碟銷毀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Nai</dc:creator>
  <cp:lastModifiedBy>Nai</cp:lastModifiedBy>
  <cp:revision>11</cp:revision>
  <dcterms:created xsi:type="dcterms:W3CDTF">2023-11-15T09:29:19Z</dcterms:created>
  <dcterms:modified xsi:type="dcterms:W3CDTF">2023-11-16T09:30:36Z</dcterms:modified>
</cp:coreProperties>
</file>