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0ACEB-E352-495A-BEAC-75B56AEA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7B5939-051B-4F24-BA14-96359346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C4758-354C-42F9-B382-2A6C81EB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CA6234-8E9E-4EF7-B819-A0D29675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A125D-FDE7-4E91-9D9C-4ED774EE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4EF6-4AC5-43C8-8013-12015EF6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CD9AD7-482C-4F8F-86D4-970B0E9B3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5B242-13C1-4645-93FA-97F75562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59BA91-E606-485D-8278-4C882FE5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280661-2B74-4063-A32A-7BB9DA90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3D7C2-A019-454B-A33D-3C8E527F0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5EFF3D-BC80-48CB-BAD2-43759F14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BD9FB-784F-4E38-AE29-8A309988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C4FB9E-2D92-419C-9B1C-13829E5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C41C2-76F4-45DF-B88B-1D0EAF51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2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B23FD-FAE5-4694-8AE1-FD077AA9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B9E61-711D-4005-A721-98ACD8A6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7EC19-F79C-44EA-A219-EF6F159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2DC5A-7BCD-4719-A3A9-41EC192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830B74-FB29-4772-9730-BA4B876D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4A56B-54B0-4F35-B07A-ACFEFE3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2A5F8-950A-4314-A0B2-6148FA76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22957C-14D1-4EEC-864A-D75CB599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54C97-076F-461C-868E-7A4085A3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B6AAF8-3CA2-4E1F-8CAC-FB8694FF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9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B5DA1-4584-4800-9928-562AA98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B44FA-0245-430E-A8F9-72D2A2E5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24EDDF-49CD-485A-B605-E3CE4338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D7FFD2-445A-40B7-9151-EFBDCF2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92AD0F-969B-47BA-AA7F-F619F3E9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1B0E6B-86B8-494B-BCAA-D1314FAD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7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189D0-64ED-47AA-94C8-6CF031CD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1471-B974-490D-96FD-E106BA53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8F97A5-8D06-4918-A443-3E14F87E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523502-D2B1-4F66-A695-B00C8808E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F41B9C-B945-4F69-8864-725ABBEE8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2BFF90-CB79-43C6-BFF7-FA9680B0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ED94C2-F079-4950-92CE-A41AF9DA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BF208-CA56-48CC-A88A-CA7D710E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0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C12F7-0917-42D0-978C-4AACD8AE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735C88-ED29-408B-A277-99972ADE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CF6E45-1DE1-4312-8947-FB7315A7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07AD73-F94A-43D9-88E7-A331B2F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2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373CDF-7B83-497A-AA5D-AFF49D9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74AF4A-9F6E-4AC3-93B2-F5476D02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512A6C-A8F5-43CB-A1FD-8B7CF39A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5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46162-A4DA-475D-9022-ABAFDD4A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EDC59-15AF-46F0-A7AA-0D02DBE8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72234A-D97E-4511-B467-90D9E446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BC6B2-F6EE-45BC-BBAA-1DCAB447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196436-07B2-4513-81EA-8C6F526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C17086-7AD4-46A2-93EE-2D17BB85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5A1CC-3EBD-42F4-9E41-0D418F51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C76E32-965F-49C0-BC8B-EABF49BA5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DEC9C3-CDD5-48D4-97A4-45A77180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90F8ED-426A-4EEC-BFC8-DE782D60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D58F7-1DED-40CE-A688-9CB8912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208CA6-EBF2-40AD-A83E-EFAC4A29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5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30E329-1580-4B7E-903D-FAE7D24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564B53-1D86-4A7D-8B7C-295CE731D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57FED-5207-4A9C-B68A-E5DFCA03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0D49-41D2-42B5-AB30-501BC6E75C88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3ACB3-C1AC-405E-B7BF-02D63C6D3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1E80C-FF37-40EF-B726-B2C4FD9F4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392C-CB77-4F38-B0A4-CB8552B686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4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BCAAF2E-23E2-4D2D-A5AF-397FF473D438}"/>
              </a:ext>
            </a:extLst>
          </p:cNvPr>
          <p:cNvGrpSpPr/>
          <p:nvPr/>
        </p:nvGrpSpPr>
        <p:grpSpPr>
          <a:xfrm>
            <a:off x="609601" y="194879"/>
            <a:ext cx="11276594" cy="6468241"/>
            <a:chOff x="609601" y="194879"/>
            <a:chExt cx="11276594" cy="646824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420C6113-A9B7-4821-97C4-31EFF9A87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62" r="6186" b="9673"/>
            <a:stretch/>
          </p:blipFill>
          <p:spPr>
            <a:xfrm>
              <a:off x="609601" y="194879"/>
              <a:ext cx="11276594" cy="6468241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2EFCB4A-5E09-426E-AEAD-F496BEC75165}"/>
                </a:ext>
              </a:extLst>
            </p:cNvPr>
            <p:cNvSpPr txBox="1"/>
            <p:nvPr/>
          </p:nvSpPr>
          <p:spPr>
            <a:xfrm>
              <a:off x="2662518" y="1335741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A3B4BC7-2B10-457A-ACD4-39CDA5B31C70}"/>
                </a:ext>
              </a:extLst>
            </p:cNvPr>
            <p:cNvSpPr txBox="1"/>
            <p:nvPr/>
          </p:nvSpPr>
          <p:spPr>
            <a:xfrm>
              <a:off x="8175812" y="1278504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6E6F1DC-3765-426F-936B-F0BF2B3559D7}"/>
                </a:ext>
              </a:extLst>
            </p:cNvPr>
            <p:cNvSpPr txBox="1"/>
            <p:nvPr/>
          </p:nvSpPr>
          <p:spPr>
            <a:xfrm>
              <a:off x="1703295" y="3003176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E24EA8-68DF-41CE-AFED-CCDEDE6BDA41}"/>
                </a:ext>
              </a:extLst>
            </p:cNvPr>
            <p:cNvSpPr txBox="1"/>
            <p:nvPr/>
          </p:nvSpPr>
          <p:spPr>
            <a:xfrm>
              <a:off x="2662518" y="4352710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D6B6F1-05CD-4716-AAC4-EF013D234EF2}"/>
                </a:ext>
              </a:extLst>
            </p:cNvPr>
            <p:cNvSpPr txBox="1"/>
            <p:nvPr/>
          </p:nvSpPr>
          <p:spPr>
            <a:xfrm>
              <a:off x="3137647" y="5020235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51BBCE0-4A29-40ED-806C-ED95B96593D5}"/>
                </a:ext>
              </a:extLst>
            </p:cNvPr>
            <p:cNvSpPr txBox="1"/>
            <p:nvPr/>
          </p:nvSpPr>
          <p:spPr>
            <a:xfrm>
              <a:off x="6535271" y="5405718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EBAEC0-5144-408B-8B45-1FC22BF70AD3}"/>
                </a:ext>
              </a:extLst>
            </p:cNvPr>
            <p:cNvSpPr txBox="1"/>
            <p:nvPr/>
          </p:nvSpPr>
          <p:spPr>
            <a:xfrm>
              <a:off x="4150658" y="3136611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E48600-C19F-49A1-B667-F5C7B4B3C312}"/>
                </a:ext>
              </a:extLst>
            </p:cNvPr>
            <p:cNvSpPr txBox="1"/>
            <p:nvPr/>
          </p:nvSpPr>
          <p:spPr>
            <a:xfrm>
              <a:off x="9278471" y="3136610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CFEC961-962F-4AA2-B398-C7C262701AF5}"/>
                </a:ext>
              </a:extLst>
            </p:cNvPr>
            <p:cNvSpPr txBox="1"/>
            <p:nvPr/>
          </p:nvSpPr>
          <p:spPr>
            <a:xfrm>
              <a:off x="9170391" y="5113330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129912-9120-4A17-A4DD-E7285D838B80}"/>
                </a:ext>
              </a:extLst>
            </p:cNvPr>
            <p:cNvSpPr txBox="1"/>
            <p:nvPr/>
          </p:nvSpPr>
          <p:spPr>
            <a:xfrm>
              <a:off x="8596651" y="5766512"/>
              <a:ext cx="8157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CF7269-E2EB-4296-98D5-D8B5D0AACF97}"/>
                </a:ext>
              </a:extLst>
            </p:cNvPr>
            <p:cNvSpPr txBox="1"/>
            <p:nvPr/>
          </p:nvSpPr>
          <p:spPr>
            <a:xfrm>
              <a:off x="10766108" y="5750652"/>
              <a:ext cx="8157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0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FFA2C550-A252-4766-9AE1-ED03247F2E91}"/>
              </a:ext>
            </a:extLst>
          </p:cNvPr>
          <p:cNvGrpSpPr/>
          <p:nvPr/>
        </p:nvGrpSpPr>
        <p:grpSpPr>
          <a:xfrm>
            <a:off x="869576" y="1582340"/>
            <a:ext cx="11394141" cy="3139321"/>
            <a:chOff x="690282" y="986118"/>
            <a:chExt cx="11394141" cy="313932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A2685065-D423-4BFE-9BCB-485C07D207A0}"/>
                </a:ext>
              </a:extLst>
            </p:cNvPr>
            <p:cNvSpPr txBox="1"/>
            <p:nvPr/>
          </p:nvSpPr>
          <p:spPr>
            <a:xfrm>
              <a:off x="690282" y="986118"/>
              <a:ext cx="1139414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</a:t>
              </a:r>
              <a:r>
                <a:rPr lang="en-US" altLang="zh-TW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Bitlocker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金鑰位置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日期需為作業日期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公槽</a:t>
              </a:r>
              <a:r>
                <a:rPr lang="en-US" altLang="zh-TW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Bitlocker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金鑰位置</a:t>
              </a:r>
              <a:r>
                <a:rPr lang="en-US" altLang="zh-TW" sz="1400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\\sptwfap00086\Winapps\desktop\bitlockerrecoverykey\LNxxxxxx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日期需為作業日期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Bitlocker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已上鎖畫面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控制台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大圖示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en-US" altLang="zh-TW" b="1" dirty="0" err="1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Bitlocker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磁碟機加密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PowerUser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Administrators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群組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電腦管理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本機使用者和群組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WM3Asset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執行中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工作管理員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詳細資料 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右鍵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WM3Asset.exe&gt;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內容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詳細資料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Edge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Adobe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關閉自動更新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系統管理員執行服務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對其點兩下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已停用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控制台軟體版本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(Line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群組記事本內所有軟體及其版本拍進去，包括日期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關閉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IPV6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勾勾取消掉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趨勢防毒版本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點螢幕右下方         後右鍵趨勢，元件版本</a:t>
              </a:r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日期時間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3C9165A-7FEA-442D-971F-637698297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7014" y="3469341"/>
              <a:ext cx="388654" cy="289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6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9A63A40-D9D1-401F-A022-D41F96096BFB}"/>
              </a:ext>
            </a:extLst>
          </p:cNvPr>
          <p:cNvGrpSpPr/>
          <p:nvPr/>
        </p:nvGrpSpPr>
        <p:grpSpPr>
          <a:xfrm>
            <a:off x="2319798" y="905435"/>
            <a:ext cx="9513614" cy="5791201"/>
            <a:chOff x="3045939" y="1004047"/>
            <a:chExt cx="9146061" cy="550433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222EBAA-A169-4D07-95AE-24CB4DDDB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41" b="5098"/>
            <a:stretch/>
          </p:blipFill>
          <p:spPr>
            <a:xfrm>
              <a:off x="3045939" y="1004047"/>
              <a:ext cx="9146061" cy="550433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2C5EDFE-3426-4E69-85D9-FA4D061D3A8E}"/>
                </a:ext>
              </a:extLst>
            </p:cNvPr>
            <p:cNvSpPr txBox="1"/>
            <p:nvPr/>
          </p:nvSpPr>
          <p:spPr>
            <a:xfrm>
              <a:off x="7771371" y="1506070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DF97C6F-29B1-44F6-B53D-CDE733E9202E}"/>
                </a:ext>
              </a:extLst>
            </p:cNvPr>
            <p:cNvSpPr txBox="1"/>
            <p:nvPr/>
          </p:nvSpPr>
          <p:spPr>
            <a:xfrm>
              <a:off x="7116946" y="3827929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2007A8D-D600-46A6-8EE0-1C635A1259D8}"/>
                </a:ext>
              </a:extLst>
            </p:cNvPr>
            <p:cNvSpPr txBox="1"/>
            <p:nvPr/>
          </p:nvSpPr>
          <p:spPr>
            <a:xfrm>
              <a:off x="10926947" y="5620870"/>
              <a:ext cx="40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3200" b="1" dirty="0">
                <a:solidFill>
                  <a:srgbClr val="FFFF00"/>
                </a:solidFill>
                <a:highlight>
                  <a:srgbClr val="0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5D3637-C4CC-4F7C-B918-381CB7674A41}"/>
              </a:ext>
            </a:extLst>
          </p:cNvPr>
          <p:cNvSpPr txBox="1"/>
          <p:nvPr/>
        </p:nvSpPr>
        <p:spPr>
          <a:xfrm>
            <a:off x="178264" y="161364"/>
            <a:ext cx="652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&amp; Office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版本及更新日期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日期時間</a:t>
            </a:r>
          </a:p>
        </p:txBody>
      </p:sp>
    </p:spTree>
    <p:extLst>
      <p:ext uri="{BB962C8B-B14F-4D97-AF65-F5344CB8AC3E}">
        <p14:creationId xmlns:p14="http://schemas.microsoft.com/office/powerpoint/2010/main" val="324468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182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Nai</dc:creator>
  <cp:lastModifiedBy>Nai</cp:lastModifiedBy>
  <cp:revision>7</cp:revision>
  <dcterms:created xsi:type="dcterms:W3CDTF">2024-01-31T07:25:13Z</dcterms:created>
  <dcterms:modified xsi:type="dcterms:W3CDTF">2024-01-31T07:57:21Z</dcterms:modified>
</cp:coreProperties>
</file>