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C6145-E1AC-46CD-9A62-CA646C783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822FA3-0F9A-4823-8897-51081CC49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18A5E3-993D-46FD-A2F4-257268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DD4AB-5355-4C57-8A50-86150781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BD004-8919-4B04-8FE8-D25CBFDF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3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41D30-B70C-427A-87A9-1DEC52BC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2E8362-66B2-44D5-95F9-807F807C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80C5F3-6B89-4A4B-B863-A9F3FAD4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BBBE5-3935-42E7-BF0A-AFEB9168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BD385-C998-4A82-85F0-5D1D9E96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8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5D9311-67D0-4F97-AE81-2B913FFB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45BDB8-CC68-46B8-88BD-1A564FD2B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A54F0-297E-4F63-8BD9-E7A63CFC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B11C2-3DD3-4DBE-92DA-724DC8F2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2544F6-3CB3-40CC-BF9F-26129E88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61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7CB99-0CC7-48D1-8240-D899DAA2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670E8-1BE5-498B-BD10-AD31F83A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44A30-84C6-42B7-8E90-83C387F7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A93ED-EB07-4FB0-BBE7-F73BD199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95841-4F77-45FE-86B5-ACF21A92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2EA99-25AD-45B5-A4FC-DF6455EE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42F21B-2A3B-4C9E-84D9-2AAB1F89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F1B2F-3572-4786-A44C-16C5E836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40AD0A-FA63-40C4-AC94-9CA2DE72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DDECA-37FC-44CA-A2A7-17720C10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6D2DD-8D3E-47BB-8673-9B948C12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9C8EE-A4E7-4273-A682-E5ED6C90D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9E9ECA-0E8D-46B6-BF49-27836D0B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FDB00D-1D38-4C7D-AFA6-2A92964B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F57BC6-0D35-415C-9971-8402CA9E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09719-9770-4096-B35D-B020E25F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44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3CE6-325E-4CCD-809D-C0012A5C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E3EEE4-1B76-4D46-AFBA-40685DCB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BE9738-3F67-47E7-B969-1348302B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B78445-19AC-43D6-B471-4CF5E4285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1E580E-4459-45D2-BA8F-ECE91A605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FC33C5-B8C3-4466-816B-44CF0B63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BE0900-6C4E-4D60-ADF3-926579FA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3479FD-A8BE-4F7D-B536-A50DEEBB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22CBD-83D7-4A5A-9214-30368D46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1B8965-CBAC-4AD0-800E-DB7FF88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712AE4-B6AE-4E8D-B514-EAB61008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2F6271-93B4-4F0B-8ED5-C441F9FC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3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A5D61F-84B9-4ACF-8459-0BA663A8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FE6959-3E48-42C1-BCC9-24D99596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278BDB-4A50-4EE3-8120-20C321D1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8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ACCE3-BEEF-42C4-A5E1-345BDD6A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6FE89-3103-4080-AD62-DB5EDD10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7CEBDD-E811-4F25-BDEE-287ED95E6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4ED793-309D-4B09-8698-77DA49EA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9F834-F62B-45CF-B840-3A9688E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F9EB72-36DC-4441-A2D3-0A8680AB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27A22-E8AE-439C-BE6A-F0516FD8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8025E8-2808-45B3-A0D8-8F91B5B39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321E4D-999B-42CC-BD6A-5CC7935C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CD01B0-ADFE-4649-9934-BAAED09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AF857A-8B56-43DB-8274-5C819907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72EE0-2B36-4D5E-8C2A-845A1357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99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55BA7-84E2-4CBD-A1B7-F68D67C1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EF59B4-0FF7-4760-988A-59E6C3B3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FCACA1-6DD9-4527-B34B-DDE0F3AD4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F4A0-8B5E-458E-B094-0C17C6B96A2C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BBDFE1-86B2-45FF-8E1E-D7A17043E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358B26-A888-4124-BE8F-4602D35A1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F682-641A-4FA2-8AC2-535491998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9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AF4C99-E8B2-4BE6-BB8A-C0715B24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" t="19085" r="1177" b="-19085"/>
          <a:stretch/>
        </p:blipFill>
        <p:spPr>
          <a:xfrm>
            <a:off x="942325" y="197223"/>
            <a:ext cx="10587917" cy="794273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435B0E6-B879-42AD-A77C-70DD47521DBB}"/>
              </a:ext>
            </a:extLst>
          </p:cNvPr>
          <p:cNvSpPr txBox="1"/>
          <p:nvPr/>
        </p:nvSpPr>
        <p:spPr>
          <a:xfrm>
            <a:off x="2734235" y="932329"/>
            <a:ext cx="39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1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C38413-D80D-413E-8F49-3B5D9F7EB726}"/>
              </a:ext>
            </a:extLst>
          </p:cNvPr>
          <p:cNvSpPr txBox="1"/>
          <p:nvPr/>
        </p:nvSpPr>
        <p:spPr>
          <a:xfrm>
            <a:off x="6737790" y="932329"/>
            <a:ext cx="39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2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FFCF3B-85FB-465A-856B-73FAE2E84B70}"/>
              </a:ext>
            </a:extLst>
          </p:cNvPr>
          <p:cNvSpPr txBox="1"/>
          <p:nvPr/>
        </p:nvSpPr>
        <p:spPr>
          <a:xfrm>
            <a:off x="2097741" y="2393576"/>
            <a:ext cx="39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3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ECAF36-4030-4DCB-A323-454EDAB61025}"/>
              </a:ext>
            </a:extLst>
          </p:cNvPr>
          <p:cNvSpPr txBox="1"/>
          <p:nvPr/>
        </p:nvSpPr>
        <p:spPr>
          <a:xfrm>
            <a:off x="3397624" y="2761129"/>
            <a:ext cx="33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4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14E244-C3BB-46B6-BC07-B97DFF7F9CAE}"/>
              </a:ext>
            </a:extLst>
          </p:cNvPr>
          <p:cNvSpPr txBox="1"/>
          <p:nvPr/>
        </p:nvSpPr>
        <p:spPr>
          <a:xfrm>
            <a:off x="2169458" y="3971364"/>
            <a:ext cx="39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5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2DFD59-128B-487D-A90D-698B15F21581}"/>
              </a:ext>
            </a:extLst>
          </p:cNvPr>
          <p:cNvSpPr txBox="1"/>
          <p:nvPr/>
        </p:nvSpPr>
        <p:spPr>
          <a:xfrm>
            <a:off x="4589929" y="4168588"/>
            <a:ext cx="39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6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2E0103-95CC-4D51-A37D-4F60E27D54A7}"/>
              </a:ext>
            </a:extLst>
          </p:cNvPr>
          <p:cNvSpPr txBox="1"/>
          <p:nvPr/>
        </p:nvSpPr>
        <p:spPr>
          <a:xfrm>
            <a:off x="9807388" y="2176354"/>
            <a:ext cx="39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7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9AB68A-3BA0-4939-B4B4-51F18F485C7C}"/>
              </a:ext>
            </a:extLst>
          </p:cNvPr>
          <p:cNvSpPr txBox="1"/>
          <p:nvPr/>
        </p:nvSpPr>
        <p:spPr>
          <a:xfrm>
            <a:off x="8631981" y="4263751"/>
            <a:ext cx="39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8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CC98DB-2DE3-4988-889E-DCDFC073AFFF}"/>
              </a:ext>
            </a:extLst>
          </p:cNvPr>
          <p:cNvSpPr txBox="1"/>
          <p:nvPr/>
        </p:nvSpPr>
        <p:spPr>
          <a:xfrm>
            <a:off x="10354235" y="5298141"/>
            <a:ext cx="39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FF00"/>
                </a:solidFill>
                <a:highlight>
                  <a:srgbClr val="000000"/>
                </a:highlight>
              </a:rPr>
              <a:t>9  </a:t>
            </a:r>
            <a:endParaRPr lang="zh-TW" altLang="en-US" sz="3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06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7AA287-327F-471D-A021-0B953CE1C8E6}"/>
              </a:ext>
            </a:extLst>
          </p:cNvPr>
          <p:cNvSpPr txBox="1"/>
          <p:nvPr/>
        </p:nvSpPr>
        <p:spPr>
          <a:xfrm>
            <a:off x="1846728" y="1532965"/>
            <a:ext cx="9914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Bitlocker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公槽</a:t>
            </a:r>
            <a:r>
              <a:rPr lang="en-US" altLang="zh-TW" sz="1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//sptwfap00086/</a:t>
            </a:r>
            <a:r>
              <a:rPr lang="en-US" altLang="zh-TW" sz="14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winapps</a:t>
            </a:r>
            <a:r>
              <a:rPr lang="en-US" altLang="zh-TW" sz="1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/desktop/</a:t>
            </a:r>
            <a:r>
              <a:rPr lang="en-US" altLang="zh-TW" sz="14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bitlockerrecoverykey</a:t>
            </a:r>
            <a:r>
              <a:rPr lang="en-US" altLang="zh-TW" sz="1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LNxxxxxx</a:t>
            </a:r>
            <a:r>
              <a:rPr lang="en-US" altLang="zh-TW" sz="1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Bitlocker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Bitlocker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已上鎖畫面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控制台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大圖示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Bitlocker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磁碟機加密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WM3Asset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WM3Commander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工作管理員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詳細內容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是否為執行中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WMX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WM3Asset.exe&gt;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詳細資料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SCCM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&gt;SMS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Agent Host&gt;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是否為自動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軟體中心是否有軟體清單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日期時間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4D617E3-81CE-4282-8B1E-0499FDCE896A}"/>
              </a:ext>
            </a:extLst>
          </p:cNvPr>
          <p:cNvSpPr txBox="1"/>
          <p:nvPr/>
        </p:nvSpPr>
        <p:spPr>
          <a:xfrm>
            <a:off x="1846728" y="4484603"/>
            <a:ext cx="7736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務必確認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r>
              <a:rPr lang="zh-TW" altLang="en-US" sz="24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公槽</a:t>
            </a:r>
            <a:r>
              <a:rPr lang="en-US" altLang="zh-TW" sz="2400" b="1" dirty="0" err="1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Bitlocker</a:t>
            </a:r>
            <a:r>
              <a:rPr lang="zh-TW" altLang="en-US" sz="24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金鑰之日期時間是否一致</a:t>
            </a:r>
            <a:endParaRPr lang="en-US" altLang="zh-TW" sz="2400" b="1" dirty="0">
              <a:solidFill>
                <a:srgbClr val="FFFF00"/>
              </a:solidFill>
              <a:highlight>
                <a:srgbClr val="00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若不一致請重新備份金鑰，且記得同步至公槽</a:t>
            </a:r>
          </a:p>
        </p:txBody>
      </p:sp>
    </p:spTree>
    <p:extLst>
      <p:ext uri="{BB962C8B-B14F-4D97-AF65-F5344CB8AC3E}">
        <p14:creationId xmlns:p14="http://schemas.microsoft.com/office/powerpoint/2010/main" val="166434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128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Nai</dc:creator>
  <cp:lastModifiedBy>Nai</cp:lastModifiedBy>
  <cp:revision>4</cp:revision>
  <dcterms:created xsi:type="dcterms:W3CDTF">2024-02-16T02:27:01Z</dcterms:created>
  <dcterms:modified xsi:type="dcterms:W3CDTF">2024-02-16T02:53:09Z</dcterms:modified>
</cp:coreProperties>
</file>