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93DB-C4F1-4CFD-90F4-8D51BCD2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27262A-BAC1-47E5-9761-3FFA9630C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74D79-7DF1-4A55-9491-F00AB36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C9DD2-6406-4E7C-800E-4189702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B06A0-F17A-4B28-B998-2FCE56D1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6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B7A97-B206-478D-B4D0-4371525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AA9310-5F27-4F65-BE44-762FBA0A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E644F-A400-427C-8978-95A8B17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88598A-1413-4E62-A162-338F0121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25F7D-5E51-4D32-8C9E-EFF6DD6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6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C34C96-FFB1-41C3-BE5B-7EEEF007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FAB17E-1AC1-4749-8F12-27EA6BDE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512E24-828B-4A78-AD52-FDBD0A77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B84F4D-295C-47DC-B885-3DC7CD11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37E80-190C-417F-8A6E-A06B6362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4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3445A-FCFF-4744-B42E-07B14F3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DA388-CAA9-4753-81DE-6B2328C8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E6711-7690-4139-BCCC-B19AECB4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5016E-4E11-4B38-B46B-AFF0B91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53884-3C14-4DC4-94C7-E3E74FB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2BFB5-4645-49EF-A3FC-ECB702C8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8F8F2-20C3-4FA1-B931-EDD392B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D0B47E-4873-49D5-8ADB-D8C7A069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66592-1A0C-4F32-9220-49713468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E71AF-ABCE-4A57-A5A3-214E5C94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70B67-60E5-4F01-A75F-F80AD737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F8A06-06FB-415A-8D0D-EB11EF4D9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1C6CC6-F786-4955-ACCA-0A99E238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31ABB-1BCC-42A5-89F1-589828AB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344647-F450-4355-9B5D-D919F1B2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9C264-057C-4BA8-BC00-0AEDF26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0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15839-40A5-4302-AD81-28C586B5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C9B51-901D-4CBE-BAFA-30840070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AC94B9-B382-4D0E-B46B-94FE5706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764D49-DE68-412F-AC9A-1DC6B754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ABFE15-15AB-4C5B-B1CA-0FA5ABD08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00C59-C9E5-4020-9607-95977BF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01D5C6-05DA-4ADC-9DCE-5E59C1CE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AACD0F-908C-4645-A58D-91698FC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0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019A8-D045-4FCD-869B-F7A16BDD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45CAA6-2CA3-4CE4-8448-9A17B952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8EE559-A9E2-4720-98E0-D8289A3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0FED8C-D024-4DD2-9C7C-6233EE3A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2C529C-3DE1-4C5D-8D32-672D6492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934AC8-85FD-4E61-9305-BD761F4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90260-F0CC-4AD5-B06A-6227CE99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5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7362-DB17-4CF5-8AA8-E7CCDA8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A7F47-ED2C-4ED7-B2EB-E4991B79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E2ED1-D4D8-494B-9EA7-F55008B4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CBD81-41C0-425D-8C0A-06152E58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D04F70-AFB0-4D7D-8F05-40B697E7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EF00-3DC5-4C8E-B8F7-D3A5ACD8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25A04-260D-46FF-8F56-5AB88041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850967-A6A2-406E-ADC8-C545A038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6DFB9E-74E8-4E7C-8CCF-0D63E6C9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38DA0-153B-4ADA-9D98-36B5F338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6A950C-B512-4781-A706-B1B98638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683F56-0276-4743-A6B6-5498A274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BD6F01-9D98-421B-A5E2-A3628EE2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FC227E-B305-43CD-9515-DDCFE1AE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1268F-02C5-4836-BBEF-4A68342B9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F0B7-4D85-4AA5-B4BD-6D4DBDDA217C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004E4A-96B8-4F35-8C89-21D111D7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9054F-7A6D-4DF1-9A65-4EE57F08D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DBF4-B6DE-45B0-AECF-246250C3E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7E6B56-6F80-4286-9187-B99A5CEE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44619"/>
            <a:ext cx="4894729" cy="6527776"/>
          </a:xfrm>
          <a:prstGeom prst="rect">
            <a:avLst/>
          </a:prstGeom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44862838-880B-476A-A259-B57FB76DA1CC}"/>
              </a:ext>
            </a:extLst>
          </p:cNvPr>
          <p:cNvSpPr/>
          <p:nvPr/>
        </p:nvSpPr>
        <p:spPr>
          <a:xfrm>
            <a:off x="7799294" y="4007224"/>
            <a:ext cx="3164541" cy="39444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497DA4-0EFF-413E-B9FC-90B19E4949B5}"/>
              </a:ext>
            </a:extLst>
          </p:cNvPr>
          <p:cNvSpPr txBox="1"/>
          <p:nvPr/>
        </p:nvSpPr>
        <p:spPr>
          <a:xfrm>
            <a:off x="466165" y="2690336"/>
            <a:ext cx="6010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連上內網  有線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無線都可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使用者與群組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允許網路使用者在登入視窗裡登入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打開，並點選項</a:t>
            </a:r>
          </a:p>
        </p:txBody>
      </p:sp>
    </p:spTree>
    <p:extLst>
      <p:ext uri="{BB962C8B-B14F-4D97-AF65-F5344CB8AC3E}">
        <p14:creationId xmlns:p14="http://schemas.microsoft.com/office/powerpoint/2010/main" val="22400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4EAA2FD-4FEF-4493-A47B-394C5429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09" y="135957"/>
            <a:ext cx="4938451" cy="6586085"/>
          </a:xfrm>
          <a:prstGeom prst="rect">
            <a:avLst/>
          </a:prstGeom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CFE78460-70E5-46C8-9677-6C82F3AEC65C}"/>
              </a:ext>
            </a:extLst>
          </p:cNvPr>
          <p:cNvSpPr/>
          <p:nvPr/>
        </p:nvSpPr>
        <p:spPr>
          <a:xfrm>
            <a:off x="8097520" y="3515360"/>
            <a:ext cx="1117600" cy="2743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9024D461-9F6C-4F6F-A1A6-6114F3E7C2FC}"/>
              </a:ext>
            </a:extLst>
          </p:cNvPr>
          <p:cNvSpPr/>
          <p:nvPr/>
        </p:nvSpPr>
        <p:spPr>
          <a:xfrm>
            <a:off x="8097520" y="3952240"/>
            <a:ext cx="284480" cy="2743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7E731-C9DD-4531-AD96-7D11AD42E40F}"/>
              </a:ext>
            </a:extLst>
          </p:cNvPr>
          <p:cNvSpPr txBox="1"/>
          <p:nvPr/>
        </p:nvSpPr>
        <p:spPr>
          <a:xfrm>
            <a:off x="843617" y="305369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僅以下使用者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53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0B74BE-17D6-431E-9EB0-06CC2E22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43" y="248855"/>
            <a:ext cx="4769142" cy="636028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22EC724-D5F9-4BF2-BFEB-D32F551D8FDF}"/>
              </a:ext>
            </a:extLst>
          </p:cNvPr>
          <p:cNvSpPr txBox="1"/>
          <p:nvPr/>
        </p:nvSpPr>
        <p:spPr>
          <a:xfrm>
            <a:off x="509285" y="3244334"/>
            <a:ext cx="5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管理者權限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之帳密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LFBLADMIN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其他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70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C9415EC-0958-43F5-8813-59B3A135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98" y="451412"/>
            <a:ext cx="4465375" cy="59551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86468E-74AA-46B7-AADF-5955E340EB37}"/>
              </a:ext>
            </a:extLst>
          </p:cNvPr>
          <p:cNvSpPr txBox="1"/>
          <p:nvPr/>
        </p:nvSpPr>
        <p:spPr>
          <a:xfrm>
            <a:off x="875818" y="2967334"/>
            <a:ext cx="522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在搜尋欄位輸入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中文全名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找到後點一下再點選取</a:t>
            </a:r>
          </a:p>
        </p:txBody>
      </p:sp>
    </p:spTree>
    <p:extLst>
      <p:ext uri="{BB962C8B-B14F-4D97-AF65-F5344CB8AC3E}">
        <p14:creationId xmlns:p14="http://schemas.microsoft.com/office/powerpoint/2010/main" val="12315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8F355AE-B193-4DF5-AABB-75FA01C1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4472" r="-44" b="24725"/>
          <a:stretch/>
        </p:blipFill>
        <p:spPr>
          <a:xfrm>
            <a:off x="6481823" y="1687009"/>
            <a:ext cx="5127585" cy="34839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AAED2EF-B7C1-44B0-AC23-F1D8E225B8AA}"/>
              </a:ext>
            </a:extLst>
          </p:cNvPr>
          <p:cNvSpPr txBox="1"/>
          <p:nvPr/>
        </p:nvSpPr>
        <p:spPr>
          <a:xfrm>
            <a:off x="1574157" y="2650603"/>
            <a:ext cx="452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做完上述動作  回來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確認已新增成功</a:t>
            </a:r>
          </a:p>
        </p:txBody>
      </p:sp>
    </p:spTree>
    <p:extLst>
      <p:ext uri="{BB962C8B-B14F-4D97-AF65-F5344CB8AC3E}">
        <p14:creationId xmlns:p14="http://schemas.microsoft.com/office/powerpoint/2010/main" val="402975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1461E5-62B5-474C-A714-040527A612F4}"/>
              </a:ext>
            </a:extLst>
          </p:cNvPr>
          <p:cNvSpPr txBox="1"/>
          <p:nvPr/>
        </p:nvSpPr>
        <p:spPr>
          <a:xfrm>
            <a:off x="115748" y="960698"/>
            <a:ext cx="112640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電腦重啟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並接上網路線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不要用無線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(Mac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沒網路孔，請自備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RJ45)</a:t>
            </a:r>
          </a:p>
          <a:p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因登入畫面無法選擇連哪個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，若開機後電腦自動連外網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，不是連內網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的話會登不進去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僅第一次登入要用網路線，讓電腦自己生成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Profile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，第二次登入後就能用無線或無網路環境登入了，原理跟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電腦要新增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帳號差不多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最後登入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帳號，會跳出是否建立行動帳號，請選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49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188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Nai</dc:creator>
  <cp:lastModifiedBy>Nai</cp:lastModifiedBy>
  <cp:revision>6</cp:revision>
  <dcterms:created xsi:type="dcterms:W3CDTF">2023-12-20T06:54:24Z</dcterms:created>
  <dcterms:modified xsi:type="dcterms:W3CDTF">2023-12-20T07:28:41Z</dcterms:modified>
</cp:coreProperties>
</file>