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5"/>
    <p:sldId id="274" r:id="rId16"/>
    <p:sldId id="277" r:id="rId17"/>
    <p:sldId id="269" r:id="rId18"/>
    <p:sldId id="270" r:id="rId19"/>
    <p:sldId id="271" r:id="rId20"/>
    <p:sldId id="275" r:id="rId21"/>
    <p:sldId id="276" r:id="rId22"/>
    <p:sldId id="287" r:id="rId23"/>
    <p:sldId id="288" r:id="rId24"/>
    <p:sldId id="278" r:id="rId25"/>
    <p:sldId id="279" r:id="rId26"/>
    <p:sldId id="280" r:id="rId27"/>
    <p:sldId id="281" r:id="rId28"/>
    <p:sldId id="282" r:id="rId29"/>
    <p:sldId id="286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99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01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7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1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01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21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93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3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30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17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9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94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4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3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C7AA-0D7E-4F7D-90E5-4709705A74E4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031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979DB-AFED-44D3-A60C-89753D970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34373"/>
            <a:ext cx="9001462" cy="1909763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期末報告</a:t>
            </a:r>
            <a:br>
              <a:rPr lang="en-US" altLang="zh-TW" dirty="0"/>
            </a:br>
            <a:r>
              <a:rPr lang="zh-TW" altLang="en-US" dirty="0"/>
              <a:t>滲透測試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01FC45-6300-41C1-90FA-CA08008FD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陳有言 </a:t>
            </a:r>
            <a:r>
              <a:rPr lang="en-US" altLang="zh-TW" dirty="0"/>
              <a:t>4060e051</a:t>
            </a:r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曾龍教授</a:t>
            </a:r>
          </a:p>
        </p:txBody>
      </p:sp>
    </p:spTree>
    <p:extLst>
      <p:ext uri="{BB962C8B-B14F-4D97-AF65-F5344CB8AC3E}">
        <p14:creationId xmlns:p14="http://schemas.microsoft.com/office/powerpoint/2010/main" val="6183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030FF-6086-4916-8046-8117D57C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MS07-029</a:t>
            </a:r>
            <a:r>
              <a:rPr lang="zh-TW" altLang="en-US" sz="2400" dirty="0"/>
              <a:t>的目標是</a:t>
            </a:r>
            <a:r>
              <a:rPr lang="en-US" altLang="zh-TW" sz="2400" dirty="0" err="1"/>
              <a:t>R_DnssrvQuery</a:t>
            </a:r>
            <a:r>
              <a:rPr lang="en-US" altLang="zh-TW" sz="2400" dirty="0"/>
              <a:t>()</a:t>
            </a:r>
            <a:r>
              <a:rPr lang="zh-TW" altLang="en-US" sz="2400" dirty="0"/>
              <a:t>和</a:t>
            </a:r>
            <a:r>
              <a:rPr lang="en-US" altLang="zh-TW" sz="2400" dirty="0"/>
              <a:t>R_DnssrvQuery2() RPC</a:t>
            </a:r>
            <a:r>
              <a:rPr lang="zh-TW" altLang="en-US" sz="2400" dirty="0"/>
              <a:t>方法，它是</a:t>
            </a:r>
            <a:r>
              <a:rPr lang="en-US" altLang="zh-TW" sz="2400" dirty="0"/>
              <a:t>DNS</a:t>
            </a:r>
            <a:r>
              <a:rPr lang="zh-TW" altLang="en-US" sz="2400" dirty="0"/>
              <a:t>服務器</a:t>
            </a:r>
            <a:r>
              <a:rPr lang="en-US" altLang="zh-TW" sz="2400" dirty="0"/>
              <a:t>RPC</a:t>
            </a:r>
            <a:r>
              <a:rPr lang="zh-TW" altLang="en-US" sz="2400" dirty="0"/>
              <a:t>接口的一部分，用作</a:t>
            </a:r>
            <a:r>
              <a:rPr lang="en-US" altLang="zh-TW" sz="2400" dirty="0"/>
              <a:t>RPC</a:t>
            </a:r>
            <a:r>
              <a:rPr lang="zh-TW" altLang="en-US" sz="2400" dirty="0"/>
              <a:t>服務，用於配置</a:t>
            </a:r>
            <a:r>
              <a:rPr lang="en-US" altLang="zh-TW" sz="2400" dirty="0"/>
              <a:t>DNS</a:t>
            </a:r>
            <a:r>
              <a:rPr lang="zh-TW" altLang="en-US" sz="2400" dirty="0"/>
              <a:t>服務器服務並從中獲取信息。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99A41B-B62A-4595-BA79-226E158CD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60158"/>
            <a:ext cx="7134650" cy="2710581"/>
          </a:xfrm>
        </p:spPr>
      </p:pic>
    </p:spTree>
    <p:extLst>
      <p:ext uri="{BB962C8B-B14F-4D97-AF65-F5344CB8AC3E}">
        <p14:creationId xmlns:p14="http://schemas.microsoft.com/office/powerpoint/2010/main" val="21950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BD0C-9777-43BA-8535-7C57C13E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4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MS07-029</a:t>
            </a:r>
            <a:r>
              <a:rPr kumimoji="0" lang="zh-TW" altLang="en-US" sz="24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的另一種指令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D77C49-5F24-4340-90ED-25CA2147A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2372264"/>
            <a:ext cx="8830280" cy="2829464"/>
          </a:xfrm>
        </p:spPr>
      </p:pic>
    </p:spTree>
    <p:extLst>
      <p:ext uri="{BB962C8B-B14F-4D97-AF65-F5344CB8AC3E}">
        <p14:creationId xmlns:p14="http://schemas.microsoft.com/office/powerpoint/2010/main" val="294828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F895B-C33F-4BED-ACAC-5F3F2BC0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smb-vuln-ms08-067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66ADB3-F0B5-4C28-A513-DF76C787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337040"/>
            <a:ext cx="8299216" cy="3911360"/>
          </a:xfrm>
        </p:spPr>
      </p:pic>
    </p:spTree>
    <p:extLst>
      <p:ext uri="{BB962C8B-B14F-4D97-AF65-F5344CB8AC3E}">
        <p14:creationId xmlns:p14="http://schemas.microsoft.com/office/powerpoint/2010/main" val="426584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EDA78-92BB-42E4-AC8E-5DED6E2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nmap</a:t>
            </a:r>
            <a:r>
              <a:rPr lang="en-US" altLang="zh-TW" sz="2800" dirty="0"/>
              <a:t> --script vuln  &lt;</a:t>
            </a:r>
            <a:r>
              <a:rPr lang="en-US" altLang="zh-TW" sz="2800" dirty="0" err="1"/>
              <a:t>ip</a:t>
            </a:r>
            <a:r>
              <a:rPr lang="en-US" altLang="zh-TW" sz="2800" dirty="0"/>
              <a:t>&gt;</a:t>
            </a:r>
            <a:br>
              <a:rPr lang="en-US" altLang="zh-TW" sz="2800" dirty="0"/>
            </a:br>
            <a:endParaRPr lang="zh-TW" altLang="en-US" sz="2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3F3519-B95A-40C2-9BD9-01FD1FC9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2391174"/>
            <a:ext cx="7996687" cy="3857226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152276D-2D9E-451C-9B9B-10869D82B089}"/>
              </a:ext>
            </a:extLst>
          </p:cNvPr>
          <p:cNvSpPr/>
          <p:nvPr/>
        </p:nvSpPr>
        <p:spPr>
          <a:xfrm>
            <a:off x="1431985" y="3335547"/>
            <a:ext cx="7453223" cy="1417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A9359A-12F9-40B0-A55C-A252E3A56891}"/>
              </a:ext>
            </a:extLst>
          </p:cNvPr>
          <p:cNvSpPr txBox="1"/>
          <p:nvPr/>
        </p:nvSpPr>
        <p:spPr>
          <a:xfrm>
            <a:off x="9213013" y="1877193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確認</a:t>
            </a:r>
            <a:r>
              <a:rPr lang="en-US" altLang="zh-TW" dirty="0" err="1"/>
              <a:t>ip</a:t>
            </a:r>
            <a:r>
              <a:rPr lang="zh-TW" altLang="en-US" dirty="0"/>
              <a:t>有</a:t>
            </a:r>
            <a:r>
              <a:rPr lang="en-US" altLang="zh-TW" dirty="0"/>
              <a:t>ms08-067</a:t>
            </a:r>
            <a:r>
              <a:rPr lang="zh-TW" altLang="en-US" dirty="0"/>
              <a:t>漏洞</a:t>
            </a:r>
          </a:p>
        </p:txBody>
      </p:sp>
    </p:spTree>
    <p:extLst>
      <p:ext uri="{BB962C8B-B14F-4D97-AF65-F5344CB8AC3E}">
        <p14:creationId xmlns:p14="http://schemas.microsoft.com/office/powerpoint/2010/main" val="250687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FD4C0-EA6C-4D19-820F-A9BC3B68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Smtp-vuln-cve2011-1720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5711FB3-28D8-40CE-8ADD-E36F4FD8E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5" y="2831981"/>
            <a:ext cx="10296525" cy="2516396"/>
          </a:xfrm>
        </p:spPr>
      </p:pic>
    </p:spTree>
    <p:extLst>
      <p:ext uri="{BB962C8B-B14F-4D97-AF65-F5344CB8AC3E}">
        <p14:creationId xmlns:p14="http://schemas.microsoft.com/office/powerpoint/2010/main" val="267609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5C0B16-6EEF-4686-8B90-789DBA9D379F}"/>
              </a:ext>
            </a:extLst>
          </p:cNvPr>
          <p:cNvSpPr txBox="1"/>
          <p:nvPr/>
        </p:nvSpPr>
        <p:spPr>
          <a:xfrm>
            <a:off x="3538268" y="2932981"/>
            <a:ext cx="511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Meterpreter</a:t>
            </a:r>
            <a:r>
              <a:rPr lang="zh-TW" altLang="en-US" sz="4800" dirty="0"/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3077770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4F9EF-A569-4C1F-9D98-33AA6CDC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第一次執行</a:t>
            </a:r>
            <a:r>
              <a:rPr lang="en-US" altLang="zh-TW" dirty="0" err="1"/>
              <a:t>msfconsole</a:t>
            </a:r>
            <a:r>
              <a:rPr lang="zh-TW" altLang="en-US" dirty="0"/>
              <a:t>時先執行下列步驟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8EB55-1D2F-4304-801F-202BD429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1854835"/>
          </a:xfrm>
        </p:spPr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postgresql</a:t>
            </a:r>
            <a:r>
              <a:rPr lang="zh-TW" altLang="en-US" dirty="0"/>
              <a:t>資料庫伺服器</a:t>
            </a:r>
            <a:endParaRPr lang="en-US" altLang="zh-TW" dirty="0"/>
          </a:p>
          <a:p>
            <a:r>
              <a:rPr lang="en-US" altLang="zh-TW" dirty="0"/>
              <a:t>Service </a:t>
            </a:r>
            <a:r>
              <a:rPr lang="en-US" altLang="zh-TW" dirty="0" err="1"/>
              <a:t>postgresql</a:t>
            </a:r>
            <a:r>
              <a:rPr lang="en-US" altLang="zh-TW" dirty="0"/>
              <a:t> start</a:t>
            </a:r>
          </a:p>
          <a:p>
            <a:r>
              <a:rPr lang="en-US" altLang="zh-TW" dirty="0" err="1"/>
              <a:t>msfdb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5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25DD2-81D5-41B5-A016-2E48761B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msf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C89E71-73B0-4241-80FD-1958A256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62" y="2322932"/>
            <a:ext cx="8514272" cy="3629295"/>
          </a:xfrm>
        </p:spPr>
      </p:pic>
    </p:spTree>
    <p:extLst>
      <p:ext uri="{BB962C8B-B14F-4D97-AF65-F5344CB8AC3E}">
        <p14:creationId xmlns:p14="http://schemas.microsoft.com/office/powerpoint/2010/main" val="213726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6A497-AB04-4DCE-89A3-E3BEB35E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搜尋攻擊模組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0B2925-8218-44B3-89D4-22A785E78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84408"/>
            <a:ext cx="10353675" cy="282083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8A0FD0-8747-4212-867E-2F1104D77734}"/>
              </a:ext>
            </a:extLst>
          </p:cNvPr>
          <p:cNvSpPr/>
          <p:nvPr/>
        </p:nvSpPr>
        <p:spPr>
          <a:xfrm>
            <a:off x="1371601" y="2613804"/>
            <a:ext cx="1311214" cy="408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9CAE2B-7D3F-4C93-9A5B-3A1A8EBE591B}"/>
              </a:ext>
            </a:extLst>
          </p:cNvPr>
          <p:cNvSpPr/>
          <p:nvPr/>
        </p:nvSpPr>
        <p:spPr>
          <a:xfrm>
            <a:off x="1302589" y="4456978"/>
            <a:ext cx="2691441" cy="408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97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7BB6C-797B-467B-BF16-B84077AD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設定好</a:t>
            </a:r>
            <a:r>
              <a:rPr lang="en-US" altLang="zh-TW" sz="3200" dirty="0"/>
              <a:t>ms08_067_netapi</a:t>
            </a:r>
            <a:r>
              <a:rPr lang="zh-TW" altLang="en-US" sz="3200" dirty="0"/>
              <a:t>參數模組就可以攻擊了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A4D76A-2DA0-461D-BE5B-DAD69E8F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62" y="3767946"/>
            <a:ext cx="9953625" cy="215265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B279276-891D-45D8-928B-D33496106B0D}"/>
              </a:ext>
            </a:extLst>
          </p:cNvPr>
          <p:cNvSpPr txBox="1"/>
          <p:nvPr/>
        </p:nvSpPr>
        <p:spPr>
          <a:xfrm>
            <a:off x="1113862" y="2392918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use exploit/windows/</a:t>
            </a:r>
            <a:r>
              <a:rPr lang="en-US" altLang="zh-TW" dirty="0" err="1"/>
              <a:t>smb</a:t>
            </a:r>
            <a:r>
              <a:rPr lang="en-US" altLang="zh-TW" dirty="0"/>
              <a:t>/ms08_067_netapi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87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BBEDF-06D4-4B03-94DA-450A49A2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DFAAB-B460-45C3-A714-6A077116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err="1"/>
              <a:t>xp</a:t>
            </a:r>
            <a:r>
              <a:rPr lang="zh-TW" altLang="en-US" dirty="0"/>
              <a:t>滲透測試</a:t>
            </a:r>
            <a:endParaRPr lang="en-US" altLang="zh-TW" dirty="0"/>
          </a:p>
          <a:p>
            <a:r>
              <a:rPr lang="en-US" altLang="zh-TW" dirty="0"/>
              <a:t>Meterpreter</a:t>
            </a:r>
            <a:r>
              <a:rPr lang="zh-TW" altLang="en-US" dirty="0"/>
              <a:t>測試</a:t>
            </a:r>
            <a:endParaRPr lang="en-US" altLang="zh-TW" dirty="0"/>
          </a:p>
          <a:p>
            <a:r>
              <a:rPr lang="zh-TW" altLang="en-US" dirty="0"/>
              <a:t>防護技術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40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5505-4E6A-45D7-9B3A-A2014C03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改變路徑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DFFB5E7-4F38-415E-AF9F-3DBCE82F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5" y="2935137"/>
            <a:ext cx="9105900" cy="2171700"/>
          </a:xfrm>
        </p:spPr>
      </p:pic>
    </p:spTree>
    <p:extLst>
      <p:ext uri="{BB962C8B-B14F-4D97-AF65-F5344CB8AC3E}">
        <p14:creationId xmlns:p14="http://schemas.microsoft.com/office/powerpoint/2010/main" val="377725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E984D-202A-4879-8D7E-51187F41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在另一部電腦</a:t>
            </a:r>
            <a:r>
              <a:rPr lang="en-US" altLang="zh-TW" dirty="0" err="1"/>
              <a:t>xp</a:t>
            </a:r>
            <a:r>
              <a:rPr lang="zh-TW" altLang="en-US" dirty="0"/>
              <a:t>新增資料夾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50FEC1-559A-4A58-BF72-59A1DA00B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871337"/>
            <a:ext cx="3822107" cy="151950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23CEC9-489C-4E2D-B58A-2BC9D68F16F7}"/>
              </a:ext>
            </a:extLst>
          </p:cNvPr>
          <p:cNvSpPr/>
          <p:nvPr/>
        </p:nvSpPr>
        <p:spPr>
          <a:xfrm>
            <a:off x="3157269" y="2950234"/>
            <a:ext cx="672860" cy="37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F89453-005E-4237-BC1E-6949C7AB9EFF}"/>
              </a:ext>
            </a:extLst>
          </p:cNvPr>
          <p:cNvSpPr/>
          <p:nvPr/>
        </p:nvSpPr>
        <p:spPr>
          <a:xfrm>
            <a:off x="3232031" y="3631090"/>
            <a:ext cx="672860" cy="37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EF7D97-F96D-4A40-9E3A-C11360E16113}"/>
              </a:ext>
            </a:extLst>
          </p:cNvPr>
          <p:cNvSpPr txBox="1"/>
          <p:nvPr/>
        </p:nvSpPr>
        <p:spPr>
          <a:xfrm>
            <a:off x="3232031" y="2245590"/>
            <a:ext cx="8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檔名</a:t>
            </a:r>
          </a:p>
        </p:txBody>
      </p:sp>
    </p:spTree>
    <p:extLst>
      <p:ext uri="{BB962C8B-B14F-4D97-AF65-F5344CB8AC3E}">
        <p14:creationId xmlns:p14="http://schemas.microsoft.com/office/powerpoint/2010/main" val="302502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C8138-6886-43FC-B8BD-8E70300C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刪除文件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4353B87-2BA2-4B62-8AEC-8C0733D5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79298"/>
            <a:ext cx="3390786" cy="1595887"/>
          </a:xfrm>
        </p:spPr>
      </p:pic>
    </p:spTree>
    <p:extLst>
      <p:ext uri="{BB962C8B-B14F-4D97-AF65-F5344CB8AC3E}">
        <p14:creationId xmlns:p14="http://schemas.microsoft.com/office/powerpoint/2010/main" val="253907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088FF-7DEF-4313-B1D8-9E6E370D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編輯文件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F67FBB-71A3-4B78-8E4B-597A7009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867798"/>
            <a:ext cx="5107443" cy="476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4C4102-5CD1-415A-B6B4-18010EDCC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35269"/>
            <a:ext cx="6064975" cy="39573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4F06BB2-ED5A-4079-A62A-1B3E07D8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57" y="2151394"/>
            <a:ext cx="4425351" cy="43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28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28942-0101-4EDB-A118-1F13BD66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螢幕截圖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AF29169-D5A3-43AC-9F85-8A816A3FD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92" y="1935921"/>
            <a:ext cx="4339692" cy="634042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5444AE1-FC2B-43E1-955C-3C4E4A7A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92" y="2733864"/>
            <a:ext cx="7255419" cy="386534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8E1ACF-4688-485B-9FE7-5C8E048E3A51}"/>
              </a:ext>
            </a:extLst>
          </p:cNvPr>
          <p:cNvSpPr txBox="1"/>
          <p:nvPr/>
        </p:nvSpPr>
        <p:spPr>
          <a:xfrm>
            <a:off x="6685471" y="2068276"/>
            <a:ext cx="427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輸入指令就可以截另一部電腦</a:t>
            </a:r>
            <a:r>
              <a:rPr lang="en-US" altLang="zh-TW" dirty="0" err="1"/>
              <a:t>xp</a:t>
            </a:r>
            <a:r>
              <a:rPr lang="zh-TW" altLang="en-US" dirty="0"/>
              <a:t>的圖了</a:t>
            </a:r>
          </a:p>
        </p:txBody>
      </p:sp>
    </p:spTree>
    <p:extLst>
      <p:ext uri="{BB962C8B-B14F-4D97-AF65-F5344CB8AC3E}">
        <p14:creationId xmlns:p14="http://schemas.microsoft.com/office/powerpoint/2010/main" val="48858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17D913-250D-42C7-AF1D-19A58C26D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23304"/>
            <a:ext cx="8878585" cy="36957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FEEB1D-F40A-499D-8D55-176B9F71CB8E}"/>
              </a:ext>
            </a:extLst>
          </p:cNvPr>
          <p:cNvSpPr/>
          <p:nvPr/>
        </p:nvSpPr>
        <p:spPr>
          <a:xfrm>
            <a:off x="913795" y="5753819"/>
            <a:ext cx="7747126" cy="224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88D7BF-A493-4DA8-BB62-0FC09DBC0DB0}"/>
              </a:ext>
            </a:extLst>
          </p:cNvPr>
          <p:cNvSpPr txBox="1"/>
          <p:nvPr/>
        </p:nvSpPr>
        <p:spPr>
          <a:xfrm>
            <a:off x="2449903" y="1042529"/>
            <a:ext cx="658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查詢</a:t>
            </a:r>
            <a:r>
              <a:rPr lang="en-US" altLang="zh-TW" sz="3200" dirty="0"/>
              <a:t>PID</a:t>
            </a:r>
            <a:r>
              <a:rPr lang="zh-TW" altLang="en-US" sz="3200" dirty="0"/>
              <a:t>，然後輸入</a:t>
            </a:r>
            <a:r>
              <a:rPr lang="en-US" altLang="zh-TW" sz="3200" b="0" dirty="0">
                <a:latin typeface="Arial" panose="020B0604020202020204" pitchFamily="34" charset="0"/>
                <a:cs typeface="Arial" panose="020B0604020202020204" pitchFamily="34" charset="0"/>
              </a:rPr>
              <a:t>migrate &lt;</a:t>
            </a:r>
            <a:r>
              <a:rPr lang="en-US" altLang="zh-TW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altLang="zh-TW" sz="3200" b="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273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FEA3B-C6F5-4CFE-9CC7-969D77AE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列出另一部電腦的鍵盤紀錄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C2C5B34-A87F-4111-907E-9110A5F3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1" y="2544852"/>
            <a:ext cx="10353675" cy="76763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B0081E-9D49-463C-AE95-67E29DDC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65" y="3429000"/>
            <a:ext cx="5980733" cy="33693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9C7270-51E4-4BA1-9F43-E7B230767596}"/>
              </a:ext>
            </a:extLst>
          </p:cNvPr>
          <p:cNvSpPr txBox="1"/>
          <p:nvPr/>
        </p:nvSpPr>
        <p:spPr>
          <a:xfrm>
            <a:off x="913795" y="2059004"/>
            <a:ext cx="169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keyscan_start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701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82070-0BF6-4415-AB6B-EF3DC8CE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查看文件內容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C368CE6-C367-408C-81B2-EACDAA4D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2178303"/>
            <a:ext cx="3005828" cy="114718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72CB7E1-53C9-471B-B32C-BCE629D74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29" y="2108378"/>
            <a:ext cx="5657939" cy="41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D11B4-40E1-4336-82D1-57B8C88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顯示遠程電腦的系統訊息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DB8EF2A-D517-4873-BE5F-AE155A6AC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050157"/>
            <a:ext cx="6086475" cy="2255088"/>
          </a:xfrm>
        </p:spPr>
      </p:pic>
    </p:spTree>
    <p:extLst>
      <p:ext uri="{BB962C8B-B14F-4D97-AF65-F5344CB8AC3E}">
        <p14:creationId xmlns:p14="http://schemas.microsoft.com/office/powerpoint/2010/main" val="2277753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F158751-E927-42A1-9BB0-0BC1C318FADE}"/>
              </a:ext>
            </a:extLst>
          </p:cNvPr>
          <p:cNvSpPr txBox="1"/>
          <p:nvPr/>
        </p:nvSpPr>
        <p:spPr>
          <a:xfrm>
            <a:off x="4896928" y="3075057"/>
            <a:ext cx="239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防護技術</a:t>
            </a:r>
          </a:p>
        </p:txBody>
      </p:sp>
    </p:spTree>
    <p:extLst>
      <p:ext uri="{BB962C8B-B14F-4D97-AF65-F5344CB8AC3E}">
        <p14:creationId xmlns:p14="http://schemas.microsoft.com/office/powerpoint/2010/main" val="300167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86C792F-8659-40D5-8542-DA0BFD7F211F}"/>
              </a:ext>
            </a:extLst>
          </p:cNvPr>
          <p:cNvSpPr txBox="1"/>
          <p:nvPr/>
        </p:nvSpPr>
        <p:spPr>
          <a:xfrm>
            <a:off x="2925792" y="3013501"/>
            <a:ext cx="6340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Windows </a:t>
            </a:r>
            <a:r>
              <a:rPr lang="en-US" altLang="zh-TW" sz="4800" dirty="0" err="1"/>
              <a:t>xp</a:t>
            </a:r>
            <a:r>
              <a:rPr lang="zh-TW" altLang="en-US" sz="4800" dirty="0"/>
              <a:t>滲透測試</a:t>
            </a:r>
          </a:p>
        </p:txBody>
      </p:sp>
    </p:spTree>
    <p:extLst>
      <p:ext uri="{BB962C8B-B14F-4D97-AF65-F5344CB8AC3E}">
        <p14:creationId xmlns:p14="http://schemas.microsoft.com/office/powerpoint/2010/main" val="2834267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865F22-C8C6-4F40-808A-DFF5C6FB8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7" y="1557068"/>
            <a:ext cx="6608260" cy="350232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EC3FFF-1B40-4E34-8D0E-576CED61C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5287991"/>
            <a:ext cx="7988665" cy="13953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3D0412F-F159-459F-BF52-79FF0F8EE7B9}"/>
              </a:ext>
            </a:extLst>
          </p:cNvPr>
          <p:cNvSpPr txBox="1"/>
          <p:nvPr/>
        </p:nvSpPr>
        <p:spPr>
          <a:xfrm>
            <a:off x="4804913" y="552091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taskkill</a:t>
            </a:r>
            <a:r>
              <a:rPr lang="en-US" altLang="zh-TW" dirty="0"/>
              <a:t> /?</a:t>
            </a:r>
            <a:r>
              <a:rPr lang="zh-TW" altLang="en-US" dirty="0"/>
              <a:t> 切斷連線</a:t>
            </a:r>
          </a:p>
        </p:txBody>
      </p:sp>
    </p:spTree>
    <p:extLst>
      <p:ext uri="{BB962C8B-B14F-4D97-AF65-F5344CB8AC3E}">
        <p14:creationId xmlns:p14="http://schemas.microsoft.com/office/powerpoint/2010/main" val="3027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C287C-71A7-4ADC-A86E-7F73EE4C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掃描另一部電腦</a:t>
            </a:r>
            <a:r>
              <a:rPr lang="en-US" altLang="zh-TW" dirty="0"/>
              <a:t>windows </a:t>
            </a:r>
            <a:r>
              <a:rPr lang="en-US" altLang="zh-TW" dirty="0" err="1"/>
              <a:t>xp</a:t>
            </a:r>
            <a:r>
              <a:rPr lang="zh-TW" altLang="en-US" dirty="0"/>
              <a:t>的</a:t>
            </a:r>
            <a:r>
              <a:rPr lang="en-US" altLang="zh-TW" dirty="0" err="1"/>
              <a:t>ip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E2DBF2-7944-4991-BBAB-6F5CD87E4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14" y="2095500"/>
            <a:ext cx="7622847" cy="3695700"/>
          </a:xfrm>
        </p:spPr>
      </p:pic>
    </p:spTree>
    <p:extLst>
      <p:ext uri="{BB962C8B-B14F-4D97-AF65-F5344CB8AC3E}">
        <p14:creationId xmlns:p14="http://schemas.microsoft.com/office/powerpoint/2010/main" val="386663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FA150-16C5-40CF-84EE-E2E1BA79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埠口掃描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A43D36-62E7-469B-8C5D-C45ED1EF4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09" y="2276655"/>
            <a:ext cx="8995370" cy="3695700"/>
          </a:xfrm>
        </p:spPr>
      </p:pic>
    </p:spTree>
    <p:extLst>
      <p:ext uri="{BB962C8B-B14F-4D97-AF65-F5344CB8AC3E}">
        <p14:creationId xmlns:p14="http://schemas.microsoft.com/office/powerpoint/2010/main" val="109390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59D97-6E44-4849-89D7-3654E78A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smb</a:t>
            </a:r>
            <a:r>
              <a:rPr lang="en-US" altLang="zh-TW" sz="2400" dirty="0"/>
              <a:t>-vuln-</a:t>
            </a:r>
            <a:r>
              <a:rPr lang="en-US" altLang="zh-TW" sz="2400" dirty="0" err="1"/>
              <a:t>conficker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EAF27C-D08E-4584-93AB-C9DEE57CC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8" y="2734428"/>
            <a:ext cx="7128295" cy="2717466"/>
          </a:xfrm>
        </p:spPr>
      </p:pic>
    </p:spTree>
    <p:extLst>
      <p:ext uri="{BB962C8B-B14F-4D97-AF65-F5344CB8AC3E}">
        <p14:creationId xmlns:p14="http://schemas.microsoft.com/office/powerpoint/2010/main" val="266611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B05BC-4268-41EA-A407-A2E99DCB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smb</a:t>
            </a:r>
            <a:r>
              <a:rPr lang="en-US" altLang="zh-TW" dirty="0"/>
              <a:t>-vuln-</a:t>
            </a:r>
            <a:r>
              <a:rPr lang="en-US" altLang="zh-TW" dirty="0" err="1"/>
              <a:t>conficker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1373FA-8A9C-4873-A0D1-494BA0148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" y="2355011"/>
            <a:ext cx="9707529" cy="2976114"/>
          </a:xfrm>
        </p:spPr>
      </p:pic>
    </p:spTree>
    <p:extLst>
      <p:ext uri="{BB962C8B-B14F-4D97-AF65-F5344CB8AC3E}">
        <p14:creationId xmlns:p14="http://schemas.microsoft.com/office/powerpoint/2010/main" val="222559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D11CF-1E1F-4451-ADE1-7C1B2BE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MS06-025</a:t>
            </a:r>
            <a:r>
              <a:rPr kumimoji="0" lang="zh-TW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是</a:t>
            </a:r>
            <a:r>
              <a:rPr kumimoji="0" lang="en-US" altLang="zh-TW" sz="20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RasRpcSumbitRequest</a:t>
            </a:r>
            <a:r>
              <a:rPr kumimoji="0" lang="en-US" altLang="zh-TW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()RPC</a:t>
            </a:r>
            <a:r>
              <a:rPr kumimoji="0" lang="zh-TW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，是</a:t>
            </a:r>
            <a:r>
              <a:rPr kumimoji="0" lang="en-US" altLang="zh-TW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RASRPC</a:t>
            </a:r>
            <a:r>
              <a:rPr kumimoji="0" lang="zh-TW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接口的一部分，該接口用作</a:t>
            </a:r>
            <a:r>
              <a:rPr kumimoji="0" lang="en-US" altLang="zh-TW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RPC</a:t>
            </a:r>
            <a:r>
              <a:rPr kumimoji="0" lang="zh-TW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服務，用於配置和從遠程訪問和路由服務獲取信息。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46514D-A77A-49F6-B345-CCF6A2E04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2" y="2544792"/>
            <a:ext cx="7486472" cy="3122763"/>
          </a:xfrm>
        </p:spPr>
      </p:pic>
    </p:spTree>
    <p:extLst>
      <p:ext uri="{BB962C8B-B14F-4D97-AF65-F5344CB8AC3E}">
        <p14:creationId xmlns:p14="http://schemas.microsoft.com/office/powerpoint/2010/main" val="360970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10288-10DC-4DEB-8836-87FD64A0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MS06-025</a:t>
            </a:r>
            <a:r>
              <a:rPr lang="zh-TW" altLang="en-US" sz="2000" dirty="0"/>
              <a:t>的另一種指令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2CE778-C9C7-4AC3-915B-CDFB68216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13367"/>
            <a:ext cx="8954824" cy="2678142"/>
          </a:xfrm>
        </p:spPr>
      </p:pic>
    </p:spTree>
    <p:extLst>
      <p:ext uri="{BB962C8B-B14F-4D97-AF65-F5344CB8AC3E}">
        <p14:creationId xmlns:p14="http://schemas.microsoft.com/office/powerpoint/2010/main" val="1773088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286</TotalTime>
  <Words>255</Words>
  <Application>Microsoft Office PowerPoint</Application>
  <PresentationFormat>寬螢幕</PresentationFormat>
  <Paragraphs>45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Bookman Old Style</vt:lpstr>
      <vt:lpstr>Rockwell</vt:lpstr>
      <vt:lpstr>Damask</vt:lpstr>
      <vt:lpstr>    期末報告 滲透測試</vt:lpstr>
      <vt:lpstr>目錄</vt:lpstr>
      <vt:lpstr>PowerPoint 簡報</vt:lpstr>
      <vt:lpstr>掃描另一部電腦windows xp的ip</vt:lpstr>
      <vt:lpstr>埠口掃描</vt:lpstr>
      <vt:lpstr>smb-vuln-conficker</vt:lpstr>
      <vt:lpstr>smb-vuln-conficker</vt:lpstr>
      <vt:lpstr>MS06-025是RasRpcSumbitRequest()RPC，是RASRPC接口的一部分，該接口用作RPC服務，用於配置和從遠程訪問和路由服務獲取信息。</vt:lpstr>
      <vt:lpstr>MS06-025的另一種指令</vt:lpstr>
      <vt:lpstr>MS07-029的目標是R_DnssrvQuery()和R_DnssrvQuery2() RPC方法，它是DNS服務器RPC接口的一部分，用作RPC服務，用於配置DNS服務器服務並從中獲取信息。</vt:lpstr>
      <vt:lpstr>MS07-029的另一種指令</vt:lpstr>
      <vt:lpstr>smb-vuln-ms08-067</vt:lpstr>
      <vt:lpstr>nmap --script vuln  &lt;ip&gt; </vt:lpstr>
      <vt:lpstr>Smtp-vuln-cve2011-1720</vt:lpstr>
      <vt:lpstr>PowerPoint 簡報</vt:lpstr>
      <vt:lpstr>第一次執行msfconsole時先執行下列步驟:</vt:lpstr>
      <vt:lpstr>進入msf</vt:lpstr>
      <vt:lpstr>搜尋攻擊模組</vt:lpstr>
      <vt:lpstr>設定好ms08_067_netapi參數模組就可以攻擊了</vt:lpstr>
      <vt:lpstr>改變路徑</vt:lpstr>
      <vt:lpstr>在另一部電腦xp新增資料夾</vt:lpstr>
      <vt:lpstr>刪除文件</vt:lpstr>
      <vt:lpstr>編輯文件</vt:lpstr>
      <vt:lpstr>螢幕截圖</vt:lpstr>
      <vt:lpstr>PowerPoint 簡報</vt:lpstr>
      <vt:lpstr>列出另一部電腦的鍵盤紀錄</vt:lpstr>
      <vt:lpstr>查看文件內容</vt:lpstr>
      <vt:lpstr>顯示遠程電腦的系統訊息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期末報告 滲透測試</dc:title>
  <dc:creator>有言 陳</dc:creator>
  <cp:lastModifiedBy>有言 陳</cp:lastModifiedBy>
  <cp:revision>21</cp:revision>
  <dcterms:created xsi:type="dcterms:W3CDTF">2021-01-07T05:49:51Z</dcterms:created>
  <dcterms:modified xsi:type="dcterms:W3CDTF">2021-01-09T14:57:26Z</dcterms:modified>
</cp:coreProperties>
</file>