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77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4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8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06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658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7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96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9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88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8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3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5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33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63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1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8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01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C26E5B-52DC-4F5D-A1DC-7B960421DF63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772525-17D5-4866-B783-6896E2AB1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145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LearnXu/pydata-notebook/blob/master/Chapter-04/4.1%20The%20NumPy%20ndarray%EF%BC%88%E5%A4%9A%E7%BB%B4%E6%95%B0%E7%BB%84%E5%AF%B9%E8%B1%A1%EF%BC%89.ipynb" TargetMode="External"/><Relationship Id="rId2" Type="http://schemas.openxmlformats.org/officeDocument/2006/relationships/hyperlink" Target="https://blog.techbridge.cc/2020/08/24/numpy-zen-intro-tutor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23169-80F3-4399-BDD6-40118E501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numpy</a:t>
            </a:r>
            <a:r>
              <a:rPr lang="zh-TW" altLang="en-US" dirty="0"/>
              <a:t>平時作業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734446-E60D-4782-AB86-0470A714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331584"/>
            <a:ext cx="9440034" cy="1049867"/>
          </a:xfrm>
        </p:spPr>
        <p:txBody>
          <a:bodyPr>
            <a:normAutofit/>
          </a:bodyPr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陳有言 </a:t>
            </a:r>
            <a:r>
              <a:rPr lang="en-US" altLang="zh-TW" dirty="0"/>
              <a:t>4060e051</a:t>
            </a:r>
          </a:p>
          <a:p>
            <a:r>
              <a:rPr lang="zh-TW" altLang="en-US" dirty="0"/>
              <a:t>指導教師</a:t>
            </a:r>
            <a:r>
              <a:rPr lang="en-US" altLang="zh-TW" dirty="0"/>
              <a:t>:</a:t>
            </a:r>
            <a:r>
              <a:rPr lang="zh-TW" altLang="en-US" dirty="0"/>
              <a:t>曾龍</a:t>
            </a:r>
          </a:p>
        </p:txBody>
      </p:sp>
    </p:spTree>
    <p:extLst>
      <p:ext uri="{BB962C8B-B14F-4D97-AF65-F5344CB8AC3E}">
        <p14:creationId xmlns:p14="http://schemas.microsoft.com/office/powerpoint/2010/main" val="23699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6338B-6C45-4988-8A8E-EC49A0D7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2000" dirty="0"/>
              <a:t>A = 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([1, 2, 3])</a:t>
            </a:r>
            <a:br>
              <a:rPr lang="en-US" altLang="zh-TW" sz="2000" dirty="0"/>
            </a:br>
            <a:r>
              <a:rPr lang="en-US" altLang="zh-TW" sz="2000" dirty="0"/>
              <a:t>B = 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([4, 5, 6])</a:t>
            </a:r>
            <a:br>
              <a:rPr lang="en-US" altLang="zh-TW" sz="2000" dirty="0"/>
            </a:br>
            <a:r>
              <a:rPr lang="en-US" altLang="zh-TW" sz="2000" dirty="0"/>
              <a:t>result_1 = A / B</a:t>
            </a:r>
            <a:br>
              <a:rPr lang="en-US" altLang="zh-TW" sz="2000" dirty="0"/>
            </a:br>
            <a:r>
              <a:rPr lang="en-US" altLang="zh-TW" sz="2000" dirty="0"/>
              <a:t>print(result_1)</a:t>
            </a:r>
            <a:endParaRPr lang="zh-TW" altLang="en-US" sz="2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006699-A8D4-479C-958B-7C6D49D3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37" y="2783741"/>
            <a:ext cx="4428570" cy="1598478"/>
          </a:xfrm>
        </p:spPr>
      </p:pic>
    </p:spTree>
    <p:extLst>
      <p:ext uri="{BB962C8B-B14F-4D97-AF65-F5344CB8AC3E}">
        <p14:creationId xmlns:p14="http://schemas.microsoft.com/office/powerpoint/2010/main" val="9262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8C05F-C108-4378-B66D-7B204590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CB57B3-3B5E-4CCD-B5A7-D8DC1508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陣列元素可以使用 </a:t>
            </a:r>
            <a:r>
              <a:rPr lang="en-US" altLang="zh-TW" dirty="0"/>
              <a:t>list </a:t>
            </a:r>
            <a:r>
              <a:rPr lang="zh-TW" altLang="en-US" dirty="0"/>
              <a:t>或 </a:t>
            </a:r>
            <a:r>
              <a:rPr lang="en-US" altLang="zh-TW" dirty="0"/>
              <a:t>tuple </a:t>
            </a:r>
            <a:r>
              <a:rPr lang="zh-TW" altLang="en-US" dirty="0"/>
              <a:t>傳入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np.array</a:t>
            </a:r>
            <a:r>
              <a:rPr lang="en-US" altLang="zh-TW" dirty="0"/>
              <a:t>([[1, 2, 3], [4, 5, 6]])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np.array</a:t>
            </a:r>
            <a:r>
              <a:rPr lang="en-US" altLang="zh-TW" dirty="0"/>
              <a:t>([[7, 8, 9], [1, 2, 3]])</a:t>
            </a:r>
          </a:p>
          <a:p>
            <a:endParaRPr lang="en-US" altLang="zh-TW" dirty="0"/>
          </a:p>
          <a:p>
            <a:r>
              <a:rPr lang="en-US" altLang="zh-TW" dirty="0"/>
              <a:t>result_1 = A + B</a:t>
            </a:r>
          </a:p>
          <a:p>
            <a:endParaRPr lang="en-US" altLang="zh-TW" dirty="0"/>
          </a:p>
          <a:p>
            <a:r>
              <a:rPr lang="en-US" altLang="zh-TW" dirty="0"/>
              <a:t>print(result_1)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BCEFD25-2A33-43FA-9801-3E893742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65" y="4774721"/>
            <a:ext cx="1962150" cy="895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A56F976-DD12-4EE5-B2B2-797C971EEF4C}"/>
              </a:ext>
            </a:extLst>
          </p:cNvPr>
          <p:cNvSpPr txBox="1"/>
          <p:nvPr/>
        </p:nvSpPr>
        <p:spPr>
          <a:xfrm>
            <a:off x="6809565" y="4144524"/>
            <a:ext cx="11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執行結果</a:t>
            </a:r>
          </a:p>
        </p:txBody>
      </p:sp>
    </p:spTree>
    <p:extLst>
      <p:ext uri="{BB962C8B-B14F-4D97-AF65-F5344CB8AC3E}">
        <p14:creationId xmlns:p14="http://schemas.microsoft.com/office/powerpoint/2010/main" val="329503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16DC4-44AB-44D9-BFC9-CA48DB9E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40EE64B-E436-4A64-B1BA-372DA792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= </a:t>
            </a:r>
            <a:r>
              <a:rPr lang="en-US" altLang="zh-TW" dirty="0" err="1"/>
              <a:t>np.array</a:t>
            </a:r>
            <a:r>
              <a:rPr lang="en-US" altLang="zh-TW" dirty="0"/>
              <a:t>([[1, 2, 3], [4, 5, 6]])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np.array</a:t>
            </a:r>
            <a:r>
              <a:rPr lang="en-US" altLang="zh-TW" dirty="0"/>
              <a:t>([[7, 8, 9], [1, 2, 3]])</a:t>
            </a:r>
          </a:p>
          <a:p>
            <a:endParaRPr lang="en-US" altLang="zh-TW" dirty="0"/>
          </a:p>
          <a:p>
            <a:r>
              <a:rPr lang="en-US" altLang="zh-TW" dirty="0"/>
              <a:t>result_1 = A - B</a:t>
            </a:r>
          </a:p>
          <a:p>
            <a:endParaRPr lang="en-US" altLang="zh-TW" dirty="0"/>
          </a:p>
          <a:p>
            <a:r>
              <a:rPr lang="en-US" altLang="zh-TW" dirty="0"/>
              <a:t>print(result_1)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4D9E9E0-36A4-47D7-934F-3E8E4A82B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5" y="4837531"/>
            <a:ext cx="1581150" cy="7715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C011A8D-DC4D-4428-885C-E5C2A210BEAD}"/>
              </a:ext>
            </a:extLst>
          </p:cNvPr>
          <p:cNvSpPr txBox="1"/>
          <p:nvPr/>
        </p:nvSpPr>
        <p:spPr>
          <a:xfrm>
            <a:off x="8048625" y="4098889"/>
            <a:ext cx="13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執行結果</a:t>
            </a:r>
          </a:p>
        </p:txBody>
      </p:sp>
    </p:spTree>
    <p:extLst>
      <p:ext uri="{BB962C8B-B14F-4D97-AF65-F5344CB8AC3E}">
        <p14:creationId xmlns:p14="http://schemas.microsoft.com/office/powerpoint/2010/main" val="60538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3CE67-E13B-496B-AC66-1E7EC362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E5C9E-4030-4126-9926-AEAF9387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陣列元素可以使用 </a:t>
            </a:r>
            <a:r>
              <a:rPr lang="en-US" altLang="zh-TW" dirty="0"/>
              <a:t>list </a:t>
            </a:r>
            <a:r>
              <a:rPr lang="zh-TW" altLang="en-US" dirty="0"/>
              <a:t>或 </a:t>
            </a:r>
            <a:r>
              <a:rPr lang="en-US" altLang="zh-TW" dirty="0"/>
              <a:t>tuple </a:t>
            </a:r>
            <a:r>
              <a:rPr lang="zh-TW" altLang="en-US" dirty="0"/>
              <a:t>傳入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np.array</a:t>
            </a:r>
            <a:r>
              <a:rPr lang="en-US" altLang="zh-TW" dirty="0"/>
              <a:t>([[1, 2, 3], [4, 5, 6]])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np.array</a:t>
            </a:r>
            <a:r>
              <a:rPr lang="en-US" altLang="zh-TW" dirty="0"/>
              <a:t>([[7, 8, 9], [1, 2, 3]])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亦可使用 </a:t>
            </a:r>
            <a:r>
              <a:rPr lang="en-US" altLang="zh-TW" dirty="0" err="1"/>
              <a:t>np.multiply</a:t>
            </a:r>
            <a:r>
              <a:rPr lang="en-US" altLang="zh-TW" dirty="0"/>
              <a:t>(A, B)</a:t>
            </a:r>
          </a:p>
          <a:p>
            <a:r>
              <a:rPr lang="en-US" altLang="zh-TW" dirty="0"/>
              <a:t>result_1 = A * B</a:t>
            </a:r>
          </a:p>
          <a:p>
            <a:endParaRPr lang="en-US" altLang="zh-TW" dirty="0"/>
          </a:p>
          <a:p>
            <a:r>
              <a:rPr lang="en-US" altLang="zh-TW" dirty="0"/>
              <a:t>print(result_1)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F9A0A9-B036-460F-B16B-1F168C9C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8" y="4713797"/>
            <a:ext cx="1466850" cy="7429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8B19775-25C0-493E-9049-AEEC06060B8C}"/>
              </a:ext>
            </a:extLst>
          </p:cNvPr>
          <p:cNvSpPr txBox="1"/>
          <p:nvPr/>
        </p:nvSpPr>
        <p:spPr>
          <a:xfrm>
            <a:off x="7936302" y="3950731"/>
            <a:ext cx="14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4569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B11CF-4F44-443C-BB54-D323A42D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AB7F5-B630-4C26-B91E-8D2E9C13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陣列元素可以使用 </a:t>
            </a:r>
            <a:r>
              <a:rPr lang="en-US" altLang="zh-TW" dirty="0"/>
              <a:t>list </a:t>
            </a:r>
            <a:r>
              <a:rPr lang="zh-TW" altLang="en-US" dirty="0"/>
              <a:t>或 </a:t>
            </a:r>
            <a:r>
              <a:rPr lang="en-US" altLang="zh-TW" dirty="0"/>
              <a:t>tuple </a:t>
            </a:r>
            <a:r>
              <a:rPr lang="zh-TW" altLang="en-US" dirty="0"/>
              <a:t>傳入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np.array</a:t>
            </a:r>
            <a:r>
              <a:rPr lang="en-US" altLang="zh-TW" dirty="0"/>
              <a:t>([[1, 2, 3], [4, 5, 6]])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np.array</a:t>
            </a:r>
            <a:r>
              <a:rPr lang="en-US" altLang="zh-TW" dirty="0"/>
              <a:t>([[7, 8, 9], [1, 2, 3]])</a:t>
            </a:r>
          </a:p>
          <a:p>
            <a:endParaRPr lang="en-US" altLang="zh-TW" dirty="0"/>
          </a:p>
          <a:p>
            <a:r>
              <a:rPr lang="en-US" altLang="zh-TW" dirty="0"/>
              <a:t>result_1 = A / B</a:t>
            </a:r>
          </a:p>
          <a:p>
            <a:endParaRPr lang="en-US" altLang="zh-TW" dirty="0"/>
          </a:p>
          <a:p>
            <a:r>
              <a:rPr lang="en-US" altLang="zh-TW" dirty="0"/>
              <a:t>print(result_1)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06B777-8E7D-4628-B0D8-C3CFC81E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4365415"/>
            <a:ext cx="3743325" cy="9048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D03349E-7EBE-4666-AE56-4C508D707162}"/>
              </a:ext>
            </a:extLst>
          </p:cNvPr>
          <p:cNvSpPr txBox="1"/>
          <p:nvPr/>
        </p:nvSpPr>
        <p:spPr>
          <a:xfrm>
            <a:off x="6236898" y="3632747"/>
            <a:ext cx="13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51747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98B6F-7E53-423C-8345-96083677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2000" dirty="0"/>
              <a:t># </a:t>
            </a:r>
            <a:r>
              <a:rPr lang="zh-TW" altLang="en-US" sz="2000" dirty="0"/>
              <a:t>陣列元素可以使用 </a:t>
            </a:r>
            <a:r>
              <a:rPr lang="en-US" altLang="zh-TW" sz="2000" dirty="0"/>
              <a:t>list </a:t>
            </a:r>
            <a:r>
              <a:rPr lang="zh-TW" altLang="en-US" sz="2000" dirty="0"/>
              <a:t>或 </a:t>
            </a:r>
            <a:r>
              <a:rPr lang="en-US" altLang="zh-TW" sz="2000" dirty="0"/>
              <a:t>tuple </a:t>
            </a:r>
            <a:r>
              <a:rPr lang="zh-TW" altLang="en-US" sz="2000" dirty="0"/>
              <a:t>傳入</a:t>
            </a:r>
            <a:br>
              <a:rPr lang="zh-TW" altLang="en-US" sz="2000" dirty="0"/>
            </a:br>
            <a:r>
              <a:rPr lang="en-US" altLang="zh-TW" sz="2000" dirty="0"/>
              <a:t>A = 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([[1, 2, 3], [4, 5, 6]])</a:t>
            </a:r>
            <a:br>
              <a:rPr lang="en-US" altLang="zh-TW" sz="2000" dirty="0"/>
            </a:br>
            <a:r>
              <a:rPr lang="en-US" altLang="zh-TW" sz="2000" dirty="0"/>
              <a:t>print(A.T)</a:t>
            </a:r>
            <a:endParaRPr lang="zh-TW" altLang="en-US" sz="2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5B066DD-EB73-4BBA-8106-1A01E87B9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56" y="2713277"/>
            <a:ext cx="2467038" cy="182421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A65F62-2983-4B63-9D9A-89DC2F237CE5}"/>
              </a:ext>
            </a:extLst>
          </p:cNvPr>
          <p:cNvSpPr txBox="1"/>
          <p:nvPr/>
        </p:nvSpPr>
        <p:spPr>
          <a:xfrm>
            <a:off x="5624422" y="2713277"/>
            <a:ext cx="301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轉置矩陣</a:t>
            </a:r>
            <a:r>
              <a:rPr lang="en-US" altLang="zh-TW" dirty="0"/>
              <a:t>:</a:t>
            </a:r>
            <a:r>
              <a:rPr lang="zh-TW" altLang="en-US" dirty="0"/>
              <a:t>會將欄和列互換</a:t>
            </a:r>
          </a:p>
        </p:txBody>
      </p:sp>
    </p:spTree>
    <p:extLst>
      <p:ext uri="{BB962C8B-B14F-4D97-AF65-F5344CB8AC3E}">
        <p14:creationId xmlns:p14="http://schemas.microsoft.com/office/powerpoint/2010/main" val="267707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C6ECC-245B-44CE-94C5-B189DA57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B0B77-F4B8-45FD-BA89-E8A041CA3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陣列元素可以使用 </a:t>
            </a:r>
            <a:r>
              <a:rPr lang="en-US" altLang="zh-TW" dirty="0"/>
              <a:t>list </a:t>
            </a:r>
            <a:r>
              <a:rPr lang="zh-TW" altLang="en-US" dirty="0"/>
              <a:t>或 </a:t>
            </a:r>
            <a:r>
              <a:rPr lang="en-US" altLang="zh-TW" dirty="0"/>
              <a:t>tuple </a:t>
            </a:r>
            <a:r>
              <a:rPr lang="zh-TW" altLang="en-US" dirty="0"/>
              <a:t>傳入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np.array</a:t>
            </a:r>
            <a:r>
              <a:rPr lang="en-US" altLang="zh-TW" dirty="0"/>
              <a:t>([[1, 2, 3], [4, 5, 6]])</a:t>
            </a:r>
          </a:p>
          <a:p>
            <a:r>
              <a:rPr lang="en-US" altLang="zh-TW" dirty="0"/>
              <a:t>C = </a:t>
            </a:r>
            <a:r>
              <a:rPr lang="en-US" altLang="zh-TW" dirty="0" err="1"/>
              <a:t>np.array</a:t>
            </a:r>
            <a:r>
              <a:rPr lang="en-US" altLang="zh-TW" dirty="0"/>
              <a:t>([[7, 8, 9], [1, 2, 3], [1, 2, 3]])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注意：矩陣乘法需要 第一個欄數等於第二個矩陣列數</a:t>
            </a:r>
          </a:p>
          <a:p>
            <a:r>
              <a:rPr lang="en-US" altLang="zh-TW" dirty="0"/>
              <a:t>result_1 = A.dot(C)</a:t>
            </a:r>
          </a:p>
          <a:p>
            <a:endParaRPr lang="en-US" altLang="zh-TW" dirty="0"/>
          </a:p>
          <a:p>
            <a:r>
              <a:rPr lang="en-US" altLang="zh-TW" dirty="0"/>
              <a:t>print(result_1)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D86070-8487-4BAB-96A4-98F10AA4F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22" y="4962525"/>
            <a:ext cx="1562100" cy="8286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D65F773-5E58-4D3C-89A1-B99799B56AC6}"/>
              </a:ext>
            </a:extLst>
          </p:cNvPr>
          <p:cNvSpPr txBox="1"/>
          <p:nvPr/>
        </p:nvSpPr>
        <p:spPr>
          <a:xfrm>
            <a:off x="7988060" y="4290840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65036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4CEB7-9A50-48B5-A40C-FF3DAED3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87735-45C6-4D24-A8B1-E5B30C58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陣列元素可以使用 </a:t>
            </a:r>
            <a:r>
              <a:rPr lang="en-US" altLang="zh-TW" dirty="0"/>
              <a:t>list </a:t>
            </a:r>
            <a:r>
              <a:rPr lang="zh-TW" altLang="en-US" dirty="0"/>
              <a:t>或 </a:t>
            </a:r>
            <a:r>
              <a:rPr lang="en-US" altLang="zh-TW" dirty="0"/>
              <a:t>tuple </a:t>
            </a:r>
            <a:r>
              <a:rPr lang="zh-TW" altLang="en-US" dirty="0"/>
              <a:t>傳入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np.array</a:t>
            </a:r>
            <a:r>
              <a:rPr lang="en-US" altLang="zh-TW" dirty="0"/>
              <a:t>([[1, 2, 3], [4, 5, 6]])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np.array</a:t>
            </a:r>
            <a:r>
              <a:rPr lang="en-US" altLang="zh-TW" dirty="0"/>
              <a:t>([[7, 8, 9], [1, 2, 3]])</a:t>
            </a:r>
          </a:p>
          <a:p>
            <a:endParaRPr lang="en-US" altLang="zh-TW" dirty="0"/>
          </a:p>
          <a:p>
            <a:r>
              <a:rPr lang="en-US" altLang="zh-TW" dirty="0"/>
              <a:t>result_1 = </a:t>
            </a:r>
            <a:r>
              <a:rPr lang="en-US" altLang="zh-TW" dirty="0" err="1"/>
              <a:t>np.inner</a:t>
            </a:r>
            <a:r>
              <a:rPr lang="en-US" altLang="zh-TW" dirty="0"/>
              <a:t>(A, B)</a:t>
            </a:r>
          </a:p>
          <a:p>
            <a:endParaRPr lang="en-US" altLang="zh-TW" dirty="0"/>
          </a:p>
          <a:p>
            <a:r>
              <a:rPr lang="en-US" altLang="zh-TW" dirty="0"/>
              <a:t>print(result_1)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F7BFB6-4D31-41DD-8DCD-52A1FFBBC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44" y="4686390"/>
            <a:ext cx="1419225" cy="866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D534DAB-1465-4267-8C63-1DA7CBC28484}"/>
              </a:ext>
            </a:extLst>
          </p:cNvPr>
          <p:cNvSpPr txBox="1"/>
          <p:nvPr/>
        </p:nvSpPr>
        <p:spPr>
          <a:xfrm>
            <a:off x="7065034" y="3787152"/>
            <a:ext cx="11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60766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5615F-CAD7-4D83-BEC6-7C17A7BD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0909E-A82D-4D65-974B-7738DCF9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陣列元素可以使用 </a:t>
            </a:r>
            <a:r>
              <a:rPr lang="en-US" altLang="zh-TW" dirty="0"/>
              <a:t>list </a:t>
            </a:r>
            <a:r>
              <a:rPr lang="zh-TW" altLang="en-US" dirty="0"/>
              <a:t>或 </a:t>
            </a:r>
            <a:r>
              <a:rPr lang="en-US" altLang="zh-TW" dirty="0"/>
              <a:t>tuple </a:t>
            </a:r>
            <a:r>
              <a:rPr lang="zh-TW" altLang="en-US" dirty="0"/>
              <a:t>傳入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np.array</a:t>
            </a:r>
            <a:r>
              <a:rPr lang="en-US" altLang="zh-TW" dirty="0"/>
              <a:t>([[1, 2, 3], [4, 5, 6]])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np.array</a:t>
            </a:r>
            <a:r>
              <a:rPr lang="en-US" altLang="zh-TW" dirty="0"/>
              <a:t>([[7, 8, 9], [1, 2, 3]])</a:t>
            </a:r>
          </a:p>
          <a:p>
            <a:endParaRPr lang="en-US" altLang="zh-TW" dirty="0"/>
          </a:p>
          <a:p>
            <a:r>
              <a:rPr lang="en-US" altLang="zh-TW" dirty="0"/>
              <a:t>result_1 = </a:t>
            </a:r>
            <a:r>
              <a:rPr lang="en-US" altLang="zh-TW" dirty="0" err="1"/>
              <a:t>np.outer</a:t>
            </a:r>
            <a:r>
              <a:rPr lang="en-US" altLang="zh-TW" dirty="0"/>
              <a:t>(A, B)</a:t>
            </a:r>
          </a:p>
          <a:p>
            <a:endParaRPr lang="en-US" altLang="zh-TW" dirty="0"/>
          </a:p>
          <a:p>
            <a:r>
              <a:rPr lang="en-US" altLang="zh-TW" dirty="0"/>
              <a:t>print(result_1)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77AB38-20DA-479E-9C45-E95AB048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16" y="3761824"/>
            <a:ext cx="2305050" cy="18097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94D2C9E-510C-45DE-A95C-693794D9393A}"/>
              </a:ext>
            </a:extLst>
          </p:cNvPr>
          <p:cNvSpPr txBox="1"/>
          <p:nvPr/>
        </p:nvSpPr>
        <p:spPr>
          <a:xfrm>
            <a:off x="6699849" y="3096176"/>
            <a:ext cx="11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43542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4BEA7-2128-4A93-B994-61D9E9D2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altLang="zh-TW" sz="2400" dirty="0"/>
              <a:t># Generate some random data</a:t>
            </a:r>
            <a:br>
              <a:rPr lang="it-IT" altLang="zh-TW" sz="2400" dirty="0"/>
            </a:br>
            <a:r>
              <a:rPr lang="it-IT" altLang="zh-TW" sz="2400" dirty="0"/>
              <a:t>data = np.random.randn(2, 3)</a:t>
            </a:r>
            <a:br>
              <a:rPr lang="it-IT" altLang="zh-TW" sz="2400" dirty="0"/>
            </a:br>
            <a:r>
              <a:rPr lang="it-IT" altLang="zh-TW" sz="2400" dirty="0"/>
              <a:t>data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626449-E049-49FE-A8E9-B3A77A8C5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320506"/>
            <a:ext cx="4242068" cy="130258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352AA4-B03B-4F4F-B84D-5CE675E779C2}"/>
              </a:ext>
            </a:extLst>
          </p:cNvPr>
          <p:cNvSpPr txBox="1"/>
          <p:nvPr/>
        </p:nvSpPr>
        <p:spPr>
          <a:xfrm>
            <a:off x="6340415" y="2260121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生成一個隨機數組</a:t>
            </a:r>
          </a:p>
        </p:txBody>
      </p:sp>
    </p:spTree>
    <p:extLst>
      <p:ext uri="{BB962C8B-B14F-4D97-AF65-F5344CB8AC3E}">
        <p14:creationId xmlns:p14="http://schemas.microsoft.com/office/powerpoint/2010/main" val="253068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BABE3-7944-4C0E-B23E-DE3BFA2B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24B4E-CF01-472D-AE39-4BBA23B4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引入套件，使用 </a:t>
            </a:r>
            <a:r>
              <a:rPr lang="en-US" altLang="zh-TW" dirty="0"/>
              <a:t>as </a:t>
            </a:r>
            <a:r>
              <a:rPr lang="zh-TW" altLang="en-US" dirty="0"/>
              <a:t>代表別名，可以讓我們少打一點字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陣列元素可以使用 </a:t>
            </a:r>
            <a:r>
              <a:rPr lang="en-US" altLang="zh-TW" dirty="0"/>
              <a:t>list </a:t>
            </a:r>
            <a:r>
              <a:rPr lang="zh-TW" altLang="en-US" dirty="0"/>
              <a:t>或 </a:t>
            </a:r>
            <a:r>
              <a:rPr lang="en-US" altLang="zh-TW" dirty="0"/>
              <a:t>tuple </a:t>
            </a:r>
            <a:r>
              <a:rPr lang="zh-TW" altLang="en-US" dirty="0"/>
              <a:t>傳入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np.array</a:t>
            </a:r>
            <a:r>
              <a:rPr lang="en-US" altLang="zh-TW" dirty="0"/>
              <a:t>([4, 5, 6])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np.array</a:t>
            </a:r>
            <a:r>
              <a:rPr lang="en-US" altLang="zh-TW" dirty="0"/>
              <a:t>((1, 2, 3))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印出結果</a:t>
            </a:r>
          </a:p>
          <a:p>
            <a:r>
              <a:rPr lang="en-US" altLang="zh-TW" dirty="0"/>
              <a:t>print(A)</a:t>
            </a:r>
          </a:p>
          <a:p>
            <a:r>
              <a:rPr lang="en-US" altLang="zh-TW" dirty="0"/>
              <a:t>print(B)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46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3EFFB-56B1-4F32-86A2-F611816C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data * 10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4D4145-8259-49C4-94C5-7C7FE7082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42" y="2499879"/>
            <a:ext cx="3892760" cy="83854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1B24C0E-C61D-4118-8C60-41B12E12DB7A}"/>
              </a:ext>
            </a:extLst>
          </p:cNvPr>
          <p:cNvSpPr txBox="1"/>
          <p:nvPr/>
        </p:nvSpPr>
        <p:spPr>
          <a:xfrm>
            <a:off x="6875253" y="2691442"/>
            <a:ext cx="17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矩陣乘以</a:t>
            </a:r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447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8518E-15B0-4ED7-AE3E-032A10F3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data + data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5CBC92-55CE-4E79-BD3A-8D4E82A92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41" y="2379109"/>
            <a:ext cx="3504213" cy="77815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3793E0-8389-43FB-81BC-BC71419C4C2F}"/>
              </a:ext>
            </a:extLst>
          </p:cNvPr>
          <p:cNvSpPr txBox="1"/>
          <p:nvPr/>
        </p:nvSpPr>
        <p:spPr>
          <a:xfrm>
            <a:off x="6245525" y="2493034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將兩個矩陣相加</a:t>
            </a:r>
          </a:p>
        </p:txBody>
      </p:sp>
    </p:spTree>
    <p:extLst>
      <p:ext uri="{BB962C8B-B14F-4D97-AF65-F5344CB8AC3E}">
        <p14:creationId xmlns:p14="http://schemas.microsoft.com/office/powerpoint/2010/main" val="82272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665AE-3539-415C-A221-72F0C5B8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/>
              <a:t>data.shape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365AD9-6BAB-497D-AB6F-ED20A8442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04" y="2530878"/>
            <a:ext cx="1696037" cy="76441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DA33AC5-023D-4B25-8890-3D7CB5CFAA4C}"/>
              </a:ext>
            </a:extLst>
          </p:cNvPr>
          <p:cNvSpPr txBox="1"/>
          <p:nvPr/>
        </p:nvSpPr>
        <p:spPr>
          <a:xfrm>
            <a:off x="5080958" y="2337758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顯示矩陣的維數</a:t>
            </a:r>
          </a:p>
        </p:txBody>
      </p:sp>
    </p:spTree>
    <p:extLst>
      <p:ext uri="{BB962C8B-B14F-4D97-AF65-F5344CB8AC3E}">
        <p14:creationId xmlns:p14="http://schemas.microsoft.com/office/powerpoint/2010/main" val="3622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6B6A0-AAC0-4337-8C63-D18B78B7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/>
              <a:t>np.empty</a:t>
            </a:r>
            <a:r>
              <a:rPr lang="en-US" altLang="zh-TW" dirty="0"/>
              <a:t>((2, 3, 2))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0E78D6-26DC-4A16-AC9F-CF8AFF0E9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69" y="2323680"/>
            <a:ext cx="4331914" cy="158958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9F3B8F-3594-45C6-8036-C6149924D1C3}"/>
              </a:ext>
            </a:extLst>
          </p:cNvPr>
          <p:cNvSpPr txBox="1"/>
          <p:nvPr/>
        </p:nvSpPr>
        <p:spPr>
          <a:xfrm>
            <a:off x="6927010" y="2139351"/>
            <a:ext cx="3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隨機生產兩個未初始化的數組</a:t>
            </a:r>
          </a:p>
        </p:txBody>
      </p:sp>
    </p:spTree>
    <p:extLst>
      <p:ext uri="{BB962C8B-B14F-4D97-AF65-F5344CB8AC3E}">
        <p14:creationId xmlns:p14="http://schemas.microsoft.com/office/powerpoint/2010/main" val="116854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213CD-B55B-4F32-A885-7D577292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/>
              <a:t>np.arange</a:t>
            </a:r>
            <a:r>
              <a:rPr lang="en-US" altLang="zh-TW" dirty="0"/>
              <a:t>(15)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70AB61-CB0E-4E45-928F-4242FC8A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7" y="2500238"/>
            <a:ext cx="5160304" cy="73898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41CD72-5AEC-41C5-B84C-873B13AA6D43}"/>
              </a:ext>
            </a:extLst>
          </p:cNvPr>
          <p:cNvSpPr txBox="1"/>
          <p:nvPr/>
        </p:nvSpPr>
        <p:spPr>
          <a:xfrm>
            <a:off x="7504981" y="3429000"/>
            <a:ext cx="20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生成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14</a:t>
            </a:r>
            <a:r>
              <a:rPr lang="zh-TW" altLang="en-US" dirty="0"/>
              <a:t>的數值</a:t>
            </a:r>
          </a:p>
        </p:txBody>
      </p:sp>
    </p:spTree>
    <p:extLst>
      <p:ext uri="{BB962C8B-B14F-4D97-AF65-F5344CB8AC3E}">
        <p14:creationId xmlns:p14="http://schemas.microsoft.com/office/powerpoint/2010/main" val="296166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41195-2A59-48A4-B5DA-D991D5E0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err="1"/>
              <a:t>float_arr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arr.astype</a:t>
            </a:r>
            <a:r>
              <a:rPr lang="en-US" altLang="zh-TW" sz="2400" dirty="0"/>
              <a:t>(np.float64)</a:t>
            </a:r>
            <a:br>
              <a:rPr lang="en-US" altLang="zh-TW" sz="2400" dirty="0"/>
            </a:br>
            <a:r>
              <a:rPr lang="en-US" altLang="zh-TW" sz="2400" dirty="0" err="1"/>
              <a:t>float_arr.dtype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CE944E-A099-4F10-A54D-8D5BE0A1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45513"/>
            <a:ext cx="3192072" cy="79801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607A41C-DB1A-40F1-B78A-4A9D7F5F83F1}"/>
              </a:ext>
            </a:extLst>
          </p:cNvPr>
          <p:cNvSpPr txBox="1"/>
          <p:nvPr/>
        </p:nvSpPr>
        <p:spPr>
          <a:xfrm>
            <a:off x="5244860" y="2122098"/>
            <a:ext cx="216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將陣列裡的整數轉成浮點數</a:t>
            </a:r>
          </a:p>
        </p:txBody>
      </p:sp>
    </p:spTree>
    <p:extLst>
      <p:ext uri="{BB962C8B-B14F-4D97-AF65-F5344CB8AC3E}">
        <p14:creationId xmlns:p14="http://schemas.microsoft.com/office/powerpoint/2010/main" val="3891889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DB923-2E7D-4B5E-A830-28104F0F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err="1"/>
              <a:t>arr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([3.7, -1.2, -2.6, 0.5, 12.9, 10.1])</a:t>
            </a:r>
            <a:br>
              <a:rPr lang="en-US" altLang="zh-TW" sz="2400" dirty="0"/>
            </a:br>
            <a:r>
              <a:rPr lang="en-US" altLang="zh-TW" sz="2400" dirty="0" err="1"/>
              <a:t>arr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7B0CF5-DC39-4D69-9DC6-2A6849748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2" y="2924729"/>
            <a:ext cx="3894378" cy="706992"/>
          </a:xfrm>
        </p:spPr>
      </p:pic>
    </p:spTree>
    <p:extLst>
      <p:ext uri="{BB962C8B-B14F-4D97-AF65-F5344CB8AC3E}">
        <p14:creationId xmlns:p14="http://schemas.microsoft.com/office/powerpoint/2010/main" val="193554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60AA3-B382-437F-AAF0-3A042D35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/>
              <a:t>arr.astype</a:t>
            </a:r>
            <a:r>
              <a:rPr lang="en-US" altLang="zh-TW" dirty="0"/>
              <a:t>(np.int32)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1F626B-4F57-472B-A1B7-5EA863C6D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7" y="2513625"/>
            <a:ext cx="3676650" cy="71265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10B155-8FE2-42D0-9E46-B25A93BD47D5}"/>
              </a:ext>
            </a:extLst>
          </p:cNvPr>
          <p:cNvSpPr txBox="1"/>
          <p:nvPr/>
        </p:nvSpPr>
        <p:spPr>
          <a:xfrm>
            <a:off x="6176513" y="2622430"/>
            <a:ext cx="26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轉成整數並顯示型態</a:t>
            </a:r>
          </a:p>
        </p:txBody>
      </p:sp>
    </p:spTree>
    <p:extLst>
      <p:ext uri="{BB962C8B-B14F-4D97-AF65-F5344CB8AC3E}">
        <p14:creationId xmlns:p14="http://schemas.microsoft.com/office/powerpoint/2010/main" val="851714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80DFE-4FAF-427C-99F3-AE6822C6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err="1"/>
              <a:t>numeric_strings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(['1.25', '-9.6', '42'], </a:t>
            </a:r>
            <a:r>
              <a:rPr lang="en-US" altLang="zh-TW" sz="2400" dirty="0" err="1"/>
              <a:t>dtype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np.string</a:t>
            </a:r>
            <a:r>
              <a:rPr lang="en-US" altLang="zh-TW" sz="2400" dirty="0"/>
              <a:t>_)</a:t>
            </a:r>
            <a:br>
              <a:rPr lang="en-US" altLang="zh-TW" sz="2400" dirty="0"/>
            </a:br>
            <a:r>
              <a:rPr lang="en-US" altLang="zh-TW" sz="2400" dirty="0" err="1"/>
              <a:t>numeric_strings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F84315-52BD-4835-B3CA-57A788D3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6" y="2524588"/>
            <a:ext cx="4960375" cy="6671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2ED64AF-83D0-4101-AE95-7109DE0B1669}"/>
              </a:ext>
            </a:extLst>
          </p:cNvPr>
          <p:cNvSpPr txBox="1"/>
          <p:nvPr/>
        </p:nvSpPr>
        <p:spPr>
          <a:xfrm>
            <a:off x="6883879" y="3001992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將字串轉成數值</a:t>
            </a:r>
          </a:p>
        </p:txBody>
      </p:sp>
    </p:spTree>
    <p:extLst>
      <p:ext uri="{BB962C8B-B14F-4D97-AF65-F5344CB8AC3E}">
        <p14:creationId xmlns:p14="http://schemas.microsoft.com/office/powerpoint/2010/main" val="11801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92B7-B15E-4452-818E-E96D9A06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/>
              <a:t>numeric_strings.astype</a:t>
            </a:r>
            <a:r>
              <a:rPr lang="en-US" altLang="zh-TW" dirty="0"/>
              <a:t>(float)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8BCA08-65F7-4B77-A9A7-C42889D52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667104"/>
            <a:ext cx="3768984" cy="619559"/>
          </a:xfrm>
        </p:spPr>
      </p:pic>
    </p:spTree>
    <p:extLst>
      <p:ext uri="{BB962C8B-B14F-4D97-AF65-F5344CB8AC3E}">
        <p14:creationId xmlns:p14="http://schemas.microsoft.com/office/powerpoint/2010/main" val="33008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343D9-375E-4DB1-8A8B-850DF069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3BCA69-CDF8-424A-BB75-22024F900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61" y="2554242"/>
            <a:ext cx="1997261" cy="1224128"/>
          </a:xfrm>
        </p:spPr>
      </p:pic>
    </p:spTree>
    <p:extLst>
      <p:ext uri="{BB962C8B-B14F-4D97-AF65-F5344CB8AC3E}">
        <p14:creationId xmlns:p14="http://schemas.microsoft.com/office/powerpoint/2010/main" val="1170165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97B2D-7797-49D8-B043-7D569CA6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D4681-D1D7-4481-9C0E-8BAB75D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https://blog.techbridge.cc/2020/08/24/numpy-zen-intro-tutorial/</a:t>
            </a:r>
            <a:endParaRPr lang="en-US" altLang="zh-TW" dirty="0"/>
          </a:p>
          <a:p>
            <a:r>
              <a:rPr lang="en-US" altLang="zh-TW">
                <a:hlinkClick r:id="rId3"/>
              </a:rPr>
              <a:t>https://nbviewer.jupyter.org/github/LearnXu/pydata-notebook/blob/master/Chapter-04/4.1%20The%20NumPy%20ndarray%EF%BC%88%E5%A4%9A%E7%BB%B4%E6%95%B0%E7%BB%84%E5%AF%B9%E8%B1%A1%EF%BC%89.ipynb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08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F33A6-6AED-4EEF-8CC4-124030D5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print(type(A))</a:t>
            </a:r>
            <a:br>
              <a:rPr lang="en-US" altLang="zh-TW" dirty="0"/>
            </a:br>
            <a:r>
              <a:rPr lang="en-US" altLang="zh-TW" dirty="0"/>
              <a:t>print(type(B))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A3814A-1B34-4235-AB10-73D397255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22548"/>
            <a:ext cx="3172928" cy="115933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02A29A-1FAA-4279-9D28-8AC1FEE15A97}"/>
              </a:ext>
            </a:extLst>
          </p:cNvPr>
          <p:cNvSpPr txBox="1"/>
          <p:nvPr/>
        </p:nvSpPr>
        <p:spPr>
          <a:xfrm>
            <a:off x="5227608" y="3059668"/>
            <a:ext cx="15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印出型態</a:t>
            </a:r>
          </a:p>
        </p:txBody>
      </p:sp>
    </p:spTree>
    <p:extLst>
      <p:ext uri="{BB962C8B-B14F-4D97-AF65-F5344CB8AC3E}">
        <p14:creationId xmlns:p14="http://schemas.microsoft.com/office/powerpoint/2010/main" val="18250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4F148-E312-4739-9A43-847CCA91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print(</a:t>
            </a:r>
            <a:r>
              <a:rPr lang="en-US" altLang="zh-TW" dirty="0" err="1"/>
              <a:t>np.zeros</a:t>
            </a:r>
            <a:r>
              <a:rPr lang="en-US" altLang="zh-TW" dirty="0"/>
              <a:t>(6))</a:t>
            </a:r>
            <a:br>
              <a:rPr lang="en-US" altLang="zh-TW" dirty="0"/>
            </a:br>
            <a:r>
              <a:rPr lang="en-US" altLang="zh-TW" dirty="0"/>
              <a:t>print(</a:t>
            </a:r>
            <a:r>
              <a:rPr lang="en-US" altLang="zh-TW" dirty="0" err="1"/>
              <a:t>np.ones</a:t>
            </a:r>
            <a:r>
              <a:rPr lang="en-US" altLang="zh-TW" dirty="0"/>
              <a:t>(10))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56A9C4-A3B4-4D7C-AF2B-7B10753A7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87" y="2863894"/>
            <a:ext cx="4027369" cy="1492446"/>
          </a:xfrm>
        </p:spPr>
      </p:pic>
    </p:spTree>
    <p:extLst>
      <p:ext uri="{BB962C8B-B14F-4D97-AF65-F5344CB8AC3E}">
        <p14:creationId xmlns:p14="http://schemas.microsoft.com/office/powerpoint/2010/main" val="76324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C6259-BCCF-4C31-8D44-86BAF6E5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2800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C074C-BDEA-410C-B9EA-08D3CA7A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419322" cy="40587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陣列元素可以使用 </a:t>
            </a:r>
            <a:r>
              <a:rPr lang="en-US" altLang="zh-TW" dirty="0"/>
              <a:t>list </a:t>
            </a:r>
            <a:r>
              <a:rPr lang="zh-TW" altLang="en-US" dirty="0"/>
              <a:t>或 </a:t>
            </a:r>
            <a:r>
              <a:rPr lang="en-US" altLang="zh-TW" dirty="0"/>
              <a:t>tuple </a:t>
            </a:r>
            <a:r>
              <a:rPr lang="zh-TW" altLang="en-US" dirty="0"/>
              <a:t>傳入</a:t>
            </a:r>
          </a:p>
          <a:p>
            <a:r>
              <a:rPr lang="en-US" altLang="zh-TW" dirty="0"/>
              <a:t>array_1 = </a:t>
            </a:r>
            <a:r>
              <a:rPr lang="en-US" altLang="zh-TW" dirty="0" err="1"/>
              <a:t>np.array</a:t>
            </a:r>
            <a:r>
              <a:rPr lang="en-US" altLang="zh-TW" dirty="0"/>
              <a:t>([1, 2, 3])</a:t>
            </a:r>
          </a:p>
          <a:p>
            <a:endParaRPr lang="en-US" altLang="zh-TW" dirty="0"/>
          </a:p>
          <a:p>
            <a:r>
              <a:rPr lang="en-US" altLang="zh-TW" dirty="0"/>
              <a:t>print(array_1[0])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取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3</a:t>
            </a:r>
            <a:r>
              <a:rPr lang="zh-TW" altLang="en-US" dirty="0"/>
              <a:t>（不含）元素</a:t>
            </a:r>
          </a:p>
          <a:p>
            <a:r>
              <a:rPr lang="en-US" altLang="zh-TW" dirty="0"/>
              <a:t>print(array_1[1:3])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透過 </a:t>
            </a:r>
            <a:r>
              <a:rPr lang="en-US" altLang="zh-TW" dirty="0"/>
              <a:t>mask </a:t>
            </a:r>
            <a:r>
              <a:rPr lang="zh-TW" altLang="en-US" dirty="0"/>
              <a:t>布林遮罩可以決定要取出哪些符合條件的元素陣列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符合的只有 </a:t>
            </a:r>
            <a:r>
              <a:rPr lang="en-US" altLang="zh-TW" dirty="0"/>
              <a:t>index 2</a:t>
            </a:r>
            <a:r>
              <a:rPr lang="zh-TW" altLang="en-US" dirty="0"/>
              <a:t>，元素為 </a:t>
            </a:r>
            <a:r>
              <a:rPr lang="en-US" altLang="zh-TW" dirty="0"/>
              <a:t>3 </a:t>
            </a:r>
            <a:r>
              <a:rPr lang="zh-TW" altLang="en-US" dirty="0"/>
              <a:t>的值</a:t>
            </a:r>
          </a:p>
          <a:p>
            <a:r>
              <a:rPr lang="en-US" altLang="zh-TW" dirty="0"/>
              <a:t>mask = (array_1 % 3 == 0)</a:t>
            </a:r>
          </a:p>
          <a:p>
            <a:r>
              <a:rPr lang="en-US" altLang="zh-TW" dirty="0"/>
              <a:t>print(array_1[mask])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D7B75B-943B-429D-A6FC-8D62DB05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67" y="2812211"/>
            <a:ext cx="1803819" cy="12438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9CDE550-83FD-4635-80C2-630CB5656870}"/>
              </a:ext>
            </a:extLst>
          </p:cNvPr>
          <p:cNvSpPr txBox="1"/>
          <p:nvPr/>
        </p:nvSpPr>
        <p:spPr>
          <a:xfrm>
            <a:off x="9471803" y="210581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執行結果</a:t>
            </a:r>
          </a:p>
        </p:txBody>
      </p:sp>
    </p:spTree>
    <p:extLst>
      <p:ext uri="{BB962C8B-B14F-4D97-AF65-F5344CB8AC3E}">
        <p14:creationId xmlns:p14="http://schemas.microsoft.com/office/powerpoint/2010/main" val="128717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A9914-53E6-4600-823F-6EA621B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1800" dirty="0"/>
              <a:t>A = </a:t>
            </a:r>
            <a:r>
              <a:rPr lang="en-US" altLang="zh-TW" sz="1800" dirty="0" err="1"/>
              <a:t>np.array</a:t>
            </a:r>
            <a:r>
              <a:rPr lang="en-US" altLang="zh-TW" sz="1800" dirty="0"/>
              <a:t>([2, 4, 6])</a:t>
            </a:r>
            <a:br>
              <a:rPr lang="en-US" altLang="zh-TW" sz="1800" dirty="0"/>
            </a:br>
            <a:r>
              <a:rPr lang="en-US" altLang="zh-TW" sz="1800" dirty="0"/>
              <a:t>B = </a:t>
            </a:r>
            <a:r>
              <a:rPr lang="en-US" altLang="zh-TW" sz="1800" dirty="0" err="1"/>
              <a:t>np.array</a:t>
            </a:r>
            <a:r>
              <a:rPr lang="en-US" altLang="zh-TW" sz="1800" dirty="0"/>
              <a:t>([4, 5, 6])</a:t>
            </a:r>
            <a:br>
              <a:rPr lang="en-US" altLang="zh-TW" sz="1800" dirty="0"/>
            </a:br>
            <a:r>
              <a:rPr lang="en-US" altLang="zh-TW" sz="1800" dirty="0"/>
              <a:t>result_1 = A + B</a:t>
            </a:r>
            <a:br>
              <a:rPr lang="en-US" altLang="zh-TW" sz="1800" dirty="0"/>
            </a:br>
            <a:r>
              <a:rPr lang="en-US" altLang="zh-TW" sz="1800" dirty="0"/>
              <a:t>print(result_1)</a:t>
            </a:r>
            <a:endParaRPr lang="zh-TW" altLang="en-US" sz="1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2605AC-C0F1-4263-A245-C44287389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88" y="2501944"/>
            <a:ext cx="2548075" cy="1241919"/>
          </a:xfrm>
        </p:spPr>
      </p:pic>
    </p:spTree>
    <p:extLst>
      <p:ext uri="{BB962C8B-B14F-4D97-AF65-F5344CB8AC3E}">
        <p14:creationId xmlns:p14="http://schemas.microsoft.com/office/powerpoint/2010/main" val="20188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E8246-57F7-4F4D-8C6A-65418E9F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ABD0B-454D-4178-995B-DC71A9BF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陣列元素可以使用 </a:t>
            </a:r>
            <a:r>
              <a:rPr lang="en-US" altLang="zh-TW" dirty="0"/>
              <a:t>list </a:t>
            </a:r>
            <a:r>
              <a:rPr lang="zh-TW" altLang="en-US" dirty="0"/>
              <a:t>或 </a:t>
            </a:r>
            <a:r>
              <a:rPr lang="en-US" altLang="zh-TW" dirty="0"/>
              <a:t>tuple </a:t>
            </a:r>
            <a:r>
              <a:rPr lang="zh-TW" altLang="en-US" dirty="0"/>
              <a:t>傳入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np.array</a:t>
            </a:r>
            <a:r>
              <a:rPr lang="en-US" altLang="zh-TW" dirty="0"/>
              <a:t>([1, 2, 3])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np.array</a:t>
            </a:r>
            <a:r>
              <a:rPr lang="en-US" altLang="zh-TW" dirty="0"/>
              <a:t>([4, 5, 6])</a:t>
            </a:r>
          </a:p>
          <a:p>
            <a:endParaRPr lang="en-US" altLang="zh-TW" dirty="0"/>
          </a:p>
          <a:p>
            <a:r>
              <a:rPr lang="en-US" altLang="zh-TW" dirty="0"/>
              <a:t>result_1 = A - B</a:t>
            </a:r>
          </a:p>
          <a:p>
            <a:endParaRPr lang="en-US" altLang="zh-TW" dirty="0"/>
          </a:p>
          <a:p>
            <a:r>
              <a:rPr lang="en-US" altLang="zh-TW" dirty="0"/>
              <a:t>print(result_1)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1B629D-D87D-443E-AB53-274700CF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32" y="4318850"/>
            <a:ext cx="3078747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96C24-8B2B-4F05-B06A-0C213D24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1800" dirty="0"/>
              <a:t>A = </a:t>
            </a:r>
            <a:r>
              <a:rPr lang="en-US" altLang="zh-TW" sz="1800" dirty="0" err="1"/>
              <a:t>np.array</a:t>
            </a:r>
            <a:r>
              <a:rPr lang="en-US" altLang="zh-TW" sz="1800" dirty="0"/>
              <a:t>([1, 2, 3])</a:t>
            </a:r>
            <a:br>
              <a:rPr lang="en-US" altLang="zh-TW" sz="1800" dirty="0"/>
            </a:br>
            <a:r>
              <a:rPr lang="en-US" altLang="zh-TW" sz="1800" dirty="0"/>
              <a:t>B = </a:t>
            </a:r>
            <a:r>
              <a:rPr lang="en-US" altLang="zh-TW" sz="1800" dirty="0" err="1"/>
              <a:t>np.array</a:t>
            </a:r>
            <a:r>
              <a:rPr lang="en-US" altLang="zh-TW" sz="1800" dirty="0"/>
              <a:t>([4, 5, 6])</a:t>
            </a:r>
            <a:br>
              <a:rPr lang="en-US" altLang="zh-TW" sz="1800" dirty="0"/>
            </a:br>
            <a:r>
              <a:rPr lang="en-US" altLang="zh-TW" sz="1800" dirty="0"/>
              <a:t>result_1 = A * B</a:t>
            </a:r>
            <a:br>
              <a:rPr lang="en-US" altLang="zh-TW" sz="1800" dirty="0"/>
            </a:br>
            <a:r>
              <a:rPr lang="en-US" altLang="zh-TW" sz="1800" dirty="0"/>
              <a:t>print(result_1)</a:t>
            </a:r>
            <a:endParaRPr lang="zh-TW" altLang="en-US" sz="1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385768-CAE9-4B83-9500-E83887CC4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33" y="2791544"/>
            <a:ext cx="2808111" cy="970450"/>
          </a:xfrm>
        </p:spPr>
      </p:pic>
    </p:spTree>
    <p:extLst>
      <p:ext uri="{BB962C8B-B14F-4D97-AF65-F5344CB8AC3E}">
        <p14:creationId xmlns:p14="http://schemas.microsoft.com/office/powerpoint/2010/main" val="18571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172</TotalTime>
  <Words>1169</Words>
  <Application>Microsoft Office PowerPoint</Application>
  <PresentationFormat>寬螢幕</PresentationFormat>
  <Paragraphs>130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3" baseType="lpstr">
      <vt:lpstr>Calisto MT</vt:lpstr>
      <vt:lpstr>Wingdings 2</vt:lpstr>
      <vt:lpstr>石板</vt:lpstr>
      <vt:lpstr>Python numpy平時作業</vt:lpstr>
      <vt:lpstr>程式碼</vt:lpstr>
      <vt:lpstr>執行結果</vt:lpstr>
      <vt:lpstr>print(type(A)) print(type(B))</vt:lpstr>
      <vt:lpstr>print(np.zeros(6)) print(np.ones(10))</vt:lpstr>
      <vt:lpstr>程式碼</vt:lpstr>
      <vt:lpstr>A = np.array([2, 4, 6]) B = np.array([4, 5, 6]) result_1 = A + B print(result_1)</vt:lpstr>
      <vt:lpstr>程式碼</vt:lpstr>
      <vt:lpstr>A = np.array([1, 2, 3]) B = np.array([4, 5, 6]) result_1 = A * B print(result_1)</vt:lpstr>
      <vt:lpstr>A = np.array([1, 2, 3]) B = np.array([4, 5, 6]) result_1 = A / B print(result_1)</vt:lpstr>
      <vt:lpstr>程式碼</vt:lpstr>
      <vt:lpstr>程式碼</vt:lpstr>
      <vt:lpstr>程式碼</vt:lpstr>
      <vt:lpstr>程式碼</vt:lpstr>
      <vt:lpstr># 陣列元素可以使用 list 或 tuple 傳入 A = np.array([[1, 2, 3], [4, 5, 6]]) print(A.T)</vt:lpstr>
      <vt:lpstr>程式碼</vt:lpstr>
      <vt:lpstr>程式碼</vt:lpstr>
      <vt:lpstr>程式碼</vt:lpstr>
      <vt:lpstr># Generate some random data data = np.random.randn(2, 3) data</vt:lpstr>
      <vt:lpstr>data * 10</vt:lpstr>
      <vt:lpstr>data + data</vt:lpstr>
      <vt:lpstr>data.shape</vt:lpstr>
      <vt:lpstr>np.empty((2, 3, 2))</vt:lpstr>
      <vt:lpstr>np.arange(15)</vt:lpstr>
      <vt:lpstr>float_arr = arr.astype(np.float64) float_arr.dtype</vt:lpstr>
      <vt:lpstr>arr = np.array([3.7, -1.2, -2.6, 0.5, 12.9, 10.1]) arr</vt:lpstr>
      <vt:lpstr>arr.astype(np.int32)</vt:lpstr>
      <vt:lpstr>numeric_strings = np.array(['1.25', '-9.6', '42'], dtype=np.string_) numeric_strings</vt:lpstr>
      <vt:lpstr>numeric_strings.astype(float)</vt:lpstr>
      <vt:lpstr>參考網址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numpy平時作業</dc:title>
  <dc:creator>有言 陳</dc:creator>
  <cp:lastModifiedBy>有言 陳</cp:lastModifiedBy>
  <cp:revision>14</cp:revision>
  <dcterms:created xsi:type="dcterms:W3CDTF">2020-11-22T06:59:34Z</dcterms:created>
  <dcterms:modified xsi:type="dcterms:W3CDTF">2020-11-27T05:37:57Z</dcterms:modified>
</cp:coreProperties>
</file>