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5" r:id="rId17"/>
    <p:sldId id="271" r:id="rId18"/>
    <p:sldId id="272" r:id="rId19"/>
    <p:sldId id="274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5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8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5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43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7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5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91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62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FAAE-1955-48D8-9854-8F49305E300A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BBCD-7CC0-4D6F-929A-2A548E227D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6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5549" y="1704828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2600" dirty="0"/>
              <a:t>例題 </a:t>
            </a:r>
            <a:r>
              <a:rPr lang="en-US" altLang="zh-TW" sz="2600" dirty="0"/>
              <a:t>1.2.D</a:t>
            </a:r>
            <a:r>
              <a:rPr lang="zh-TW" altLang="en-US" sz="2600" dirty="0"/>
              <a:t>： 將你的 </a:t>
            </a:r>
            <a:r>
              <a:rPr lang="en-US" altLang="zh-TW" sz="2600" dirty="0"/>
              <a:t>Linux server </a:t>
            </a:r>
            <a:r>
              <a:rPr lang="zh-TW" altLang="en-US" sz="2600" dirty="0"/>
              <a:t>當中的網路服務關閉到只剩下系統至少需要的 </a:t>
            </a:r>
            <a:r>
              <a:rPr lang="en-US" altLang="zh-TW" sz="2600" dirty="0"/>
              <a:t>port 22 </a:t>
            </a:r>
            <a:r>
              <a:rPr lang="zh-TW" altLang="en-US" sz="2600" dirty="0"/>
              <a:t>及 </a:t>
            </a:r>
            <a:r>
              <a:rPr lang="en-US" altLang="zh-TW" sz="2600" dirty="0"/>
              <a:t>port 25 </a:t>
            </a:r>
            <a:r>
              <a:rPr lang="zh-TW" altLang="en-US" sz="2600" dirty="0"/>
              <a:t>即可 </a:t>
            </a:r>
            <a:r>
              <a:rPr lang="en-US" altLang="zh-TW" sz="2600" dirty="0"/>
              <a:t>(</a:t>
            </a:r>
            <a:r>
              <a:rPr lang="zh-TW" altLang="en-US" sz="2600" dirty="0"/>
              <a:t>不過，如果使用 </a:t>
            </a:r>
            <a:r>
              <a:rPr lang="en-US" altLang="zh-TW" sz="2600" dirty="0" err="1"/>
              <a:t>dhcp</a:t>
            </a:r>
            <a:r>
              <a:rPr lang="en-US" altLang="zh-TW" sz="2600" dirty="0"/>
              <a:t> </a:t>
            </a:r>
            <a:r>
              <a:rPr lang="zh-TW" altLang="en-US" sz="2600" dirty="0"/>
              <a:t>用戶端模式，則可能會再多出幾個必要的 </a:t>
            </a:r>
            <a:r>
              <a:rPr lang="en-US" altLang="zh-TW" sz="2600" dirty="0"/>
              <a:t>port </a:t>
            </a:r>
            <a:r>
              <a:rPr lang="zh-TW" altLang="en-US" sz="2600" dirty="0"/>
              <a:t>喔！</a:t>
            </a:r>
            <a:r>
              <a:rPr lang="en-US" altLang="zh-TW" sz="2600" dirty="0" smtClean="0"/>
              <a:t>)</a:t>
            </a:r>
            <a:br>
              <a:rPr lang="en-US" altLang="zh-TW" sz="2600" dirty="0" smtClean="0"/>
            </a:br>
            <a:r>
              <a:rPr lang="zh-TW" altLang="en-US" sz="2600" dirty="0" smtClean="0"/>
              <a:t>先</a:t>
            </a:r>
            <a:r>
              <a:rPr lang="zh-TW" altLang="en-US" sz="2600" dirty="0"/>
              <a:t>用 </a:t>
            </a:r>
            <a:r>
              <a:rPr lang="en-US" altLang="zh-TW" sz="2600" dirty="0" err="1"/>
              <a:t>netstat</a:t>
            </a:r>
            <a:r>
              <a:rPr lang="en-US" altLang="zh-TW" sz="2600" dirty="0"/>
              <a:t> </a:t>
            </a:r>
            <a:r>
              <a:rPr lang="zh-TW" altLang="en-US" sz="2600" dirty="0"/>
              <a:t>檢查一下本機有啟動的網路埠口共有哪些</a:t>
            </a:r>
            <a:r>
              <a:rPr lang="zh-TW" altLang="en-US" sz="2600" dirty="0" smtClean="0"/>
              <a:t>？</a:t>
            </a:r>
            <a:r>
              <a:rPr lang="zh-TW" altLang="en-US" sz="2600" dirty="0"/>
              <a:t/>
            </a:r>
            <a:br>
              <a:rPr lang="zh-TW" altLang="en-US" sz="2600" dirty="0"/>
            </a:br>
            <a:r>
              <a:rPr lang="zh-TW" altLang="en-US" sz="2600" dirty="0"/>
              <a:t>先自己分析一下，哪些是需要的埠口？哪些是不需要的埠口？</a:t>
            </a:r>
            <a:br>
              <a:rPr lang="zh-TW" altLang="en-US" sz="2600" dirty="0"/>
            </a:br>
            <a:r>
              <a:rPr lang="zh-TW" altLang="en-US" sz="2600" dirty="0"/>
              <a:t>透過 </a:t>
            </a:r>
            <a:r>
              <a:rPr lang="en-US" altLang="zh-TW" sz="2600" dirty="0" err="1"/>
              <a:t>systemctl</a:t>
            </a:r>
            <a:r>
              <a:rPr lang="en-US" altLang="zh-TW" sz="2600" dirty="0"/>
              <a:t> </a:t>
            </a:r>
            <a:r>
              <a:rPr lang="zh-TW" altLang="en-US" sz="2600" dirty="0"/>
              <a:t>關閉不要的埠口，且下次開機，這些埠口也不會啟用！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827721"/>
            <a:ext cx="10515600" cy="2349242"/>
          </a:xfrm>
        </p:spPr>
        <p:txBody>
          <a:bodyPr/>
          <a:lstStyle/>
          <a:p>
            <a:r>
              <a:rPr lang="en-US" altLang="zh-TW" dirty="0" err="1" smtClean="0"/>
              <a:t>netstat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tunlp</a:t>
            </a:r>
            <a:endParaRPr lang="en-US" altLang="zh-TW" dirty="0" smtClean="0"/>
          </a:p>
          <a:p>
            <a:r>
              <a:rPr lang="en-US" altLang="zh-TW" dirty="0" err="1" smtClean="0"/>
              <a:t>systemctl</a:t>
            </a:r>
            <a:r>
              <a:rPr lang="en-US" altLang="zh-TW" dirty="0" smtClean="0"/>
              <a:t> stop </a:t>
            </a:r>
            <a:r>
              <a:rPr lang="en-US" altLang="zh-TW" dirty="0" err="1" smtClean="0"/>
              <a:t>systemd-resolved.service</a:t>
            </a:r>
            <a:endParaRPr lang="en-US" altLang="zh-TW" dirty="0" smtClean="0"/>
          </a:p>
          <a:p>
            <a:r>
              <a:rPr lang="en-US" altLang="zh-TW" dirty="0" err="1"/>
              <a:t>systemctl</a:t>
            </a:r>
            <a:r>
              <a:rPr lang="en-US" altLang="zh-TW" dirty="0"/>
              <a:t> </a:t>
            </a:r>
            <a:r>
              <a:rPr lang="en-US" altLang="zh-TW" dirty="0" smtClean="0"/>
              <a:t>disable </a:t>
            </a:r>
            <a:r>
              <a:rPr lang="en-US" altLang="zh-TW" dirty="0" err="1" smtClean="0"/>
              <a:t>systemd-resolved.service</a:t>
            </a:r>
            <a:endParaRPr lang="en-US" altLang="zh-TW" dirty="0" smtClean="0"/>
          </a:p>
          <a:p>
            <a:r>
              <a:rPr lang="en-US" altLang="zh-TW" dirty="0" err="1"/>
              <a:t>netstat</a:t>
            </a:r>
            <a:r>
              <a:rPr lang="en-US" altLang="zh-TW" dirty="0"/>
              <a:t> –</a:t>
            </a:r>
            <a:r>
              <a:rPr lang="en-US" altLang="zh-TW" dirty="0" err="1"/>
              <a:t>tunlp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13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可使用 </a:t>
            </a:r>
            <a:r>
              <a:rPr lang="en-US" altLang="zh-TW" dirty="0" err="1"/>
              <a:t>nmap</a:t>
            </a:r>
            <a:r>
              <a:rPr lang="en-US" altLang="zh-TW" dirty="0"/>
              <a:t> -</a:t>
            </a:r>
            <a:r>
              <a:rPr lang="en-US" altLang="zh-TW" dirty="0" err="1"/>
              <a:t>sTU</a:t>
            </a:r>
            <a:r>
              <a:rPr lang="en-US" altLang="zh-TW" dirty="0"/>
              <a:t> IP </a:t>
            </a:r>
            <a:r>
              <a:rPr lang="zh-TW" altLang="en-US" dirty="0"/>
              <a:t>來查詢某個 </a:t>
            </a:r>
            <a:r>
              <a:rPr lang="en-US" altLang="zh-TW" dirty="0"/>
              <a:t>IP </a:t>
            </a:r>
            <a:r>
              <a:rPr lang="zh-TW" altLang="en-US" dirty="0"/>
              <a:t>啟動的 </a:t>
            </a:r>
            <a:r>
              <a:rPr lang="en-US" altLang="zh-TW" dirty="0"/>
              <a:t>TCP/UDP </a:t>
            </a:r>
            <a:r>
              <a:rPr lang="zh-TW" altLang="en-US" dirty="0"/>
              <a:t>埠</a:t>
            </a:r>
            <a:r>
              <a:rPr lang="zh-TW" altLang="en-US" dirty="0" smtClean="0"/>
              <a:t>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yum </a:t>
            </a:r>
            <a:r>
              <a:rPr lang="en-US" altLang="zh-TW" dirty="0" err="1" smtClean="0"/>
              <a:t>whatprovides</a:t>
            </a:r>
            <a:r>
              <a:rPr lang="en-US" altLang="zh-TW" dirty="0" smtClean="0"/>
              <a:t> “*bin/</a:t>
            </a:r>
            <a:r>
              <a:rPr lang="en-US" altLang="zh-TW" dirty="0" err="1" smtClean="0"/>
              <a:t>nmap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yum install </a:t>
            </a:r>
            <a:r>
              <a:rPr lang="en-US" altLang="zh-TW" dirty="0" err="1" smtClean="0"/>
              <a:t>nmap</a:t>
            </a:r>
            <a:endParaRPr lang="en-US" altLang="zh-TW" dirty="0" smtClean="0"/>
          </a:p>
          <a:p>
            <a:r>
              <a:rPr lang="en-US" altLang="zh-TW" dirty="0" err="1" smtClean="0"/>
              <a:t>nmap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sTU</a:t>
            </a:r>
            <a:r>
              <a:rPr lang="en-US" altLang="zh-TW" dirty="0" smtClean="0"/>
              <a:t> 127.0.0.1</a:t>
            </a:r>
          </a:p>
          <a:p>
            <a:r>
              <a:rPr lang="en-US" altLang="zh-TW" dirty="0" err="1" smtClean="0"/>
              <a:t>ip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 show</a:t>
            </a:r>
          </a:p>
          <a:p>
            <a:endParaRPr lang="en-US" altLang="zh-TW" dirty="0"/>
          </a:p>
          <a:p>
            <a:r>
              <a:rPr lang="zh-TW" altLang="en-US" dirty="0"/>
              <a:t>可使用 </a:t>
            </a:r>
            <a:r>
              <a:rPr lang="en-US" altLang="zh-TW" dirty="0" err="1"/>
              <a:t>nmap</a:t>
            </a:r>
            <a:r>
              <a:rPr lang="en-US" altLang="zh-TW" dirty="0"/>
              <a:t> -</a:t>
            </a:r>
            <a:r>
              <a:rPr lang="en-US" altLang="zh-TW" dirty="0" err="1"/>
              <a:t>sP</a:t>
            </a:r>
            <a:r>
              <a:rPr lang="en-US" altLang="zh-TW" dirty="0"/>
              <a:t> network/</a:t>
            </a:r>
            <a:r>
              <a:rPr lang="en-US" altLang="zh-TW" dirty="0" err="1"/>
              <a:t>netmask</a:t>
            </a:r>
            <a:r>
              <a:rPr lang="en-US" altLang="zh-TW" dirty="0"/>
              <a:t> </a:t>
            </a:r>
            <a:r>
              <a:rPr lang="zh-TW" altLang="en-US" dirty="0"/>
              <a:t>來查詢整個網域有啟動的 </a:t>
            </a:r>
            <a:r>
              <a:rPr lang="en-US" altLang="zh-TW" dirty="0"/>
              <a:t>IP </a:t>
            </a:r>
            <a:r>
              <a:rPr lang="zh-TW" altLang="en-US" dirty="0"/>
              <a:t>位址共有哪</a:t>
            </a:r>
            <a:r>
              <a:rPr lang="zh-TW" altLang="en-US" dirty="0" smtClean="0"/>
              <a:t>些</a:t>
            </a:r>
            <a:endParaRPr lang="en-US" altLang="zh-TW" dirty="0" smtClean="0"/>
          </a:p>
          <a:p>
            <a:r>
              <a:rPr lang="en-US" altLang="zh-TW" dirty="0" err="1" smtClean="0"/>
              <a:t>nmap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 172.16.2.0/16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47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9591" y="726632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使用 </a:t>
            </a:r>
            <a:r>
              <a:rPr lang="en-US" altLang="zh-TW" sz="2800" dirty="0"/>
              <a:t>yum </a:t>
            </a:r>
            <a:r>
              <a:rPr lang="zh-TW" altLang="en-US" sz="2800" dirty="0"/>
              <a:t>安裝具有 </a:t>
            </a:r>
            <a:r>
              <a:rPr lang="en-US" altLang="zh-TW" sz="2800" dirty="0" err="1"/>
              <a:t>tcpdump</a:t>
            </a:r>
            <a:r>
              <a:rPr lang="en-US" altLang="zh-TW" sz="2800" dirty="0"/>
              <a:t> </a:t>
            </a:r>
            <a:r>
              <a:rPr lang="zh-TW" altLang="en-US" sz="2800" dirty="0"/>
              <a:t>指令的軟體</a:t>
            </a:r>
            <a:br>
              <a:rPr lang="zh-TW" altLang="en-US" sz="2800" dirty="0"/>
            </a:br>
            <a:r>
              <a:rPr lang="zh-TW" altLang="en-US" sz="2800" dirty="0"/>
              <a:t>透過 </a:t>
            </a:r>
            <a:r>
              <a:rPr lang="en-US" altLang="zh-TW" sz="2800" dirty="0" err="1"/>
              <a:t>tcpdump</a:t>
            </a:r>
            <a:r>
              <a:rPr lang="en-US" altLang="zh-TW" sz="2800" dirty="0"/>
              <a:t> -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ens3 -</a:t>
            </a:r>
            <a:r>
              <a:rPr lang="en-US" altLang="zh-TW" sz="2800" dirty="0" err="1"/>
              <a:t>nn</a:t>
            </a:r>
            <a:r>
              <a:rPr lang="en-US" altLang="zh-TW" sz="2800" dirty="0"/>
              <a:t> </a:t>
            </a:r>
            <a:r>
              <a:rPr lang="zh-TW" altLang="en-US" sz="2800" dirty="0"/>
              <a:t>嘗試監聽本機的網卡，並且看看有沒有任何封包流進你的網卡</a:t>
            </a:r>
            <a:br>
              <a:rPr lang="zh-TW" altLang="en-US" sz="2800" dirty="0"/>
            </a:br>
            <a:r>
              <a:rPr lang="zh-TW" altLang="en-US" sz="2800" dirty="0"/>
              <a:t>觀察完畢請用 </a:t>
            </a:r>
            <a:r>
              <a:rPr lang="en-US" altLang="zh-TW" sz="2800" dirty="0"/>
              <a:t>[ctrl] + c </a:t>
            </a:r>
            <a:r>
              <a:rPr lang="zh-TW" altLang="en-US" sz="2800" dirty="0"/>
              <a:t>結束 </a:t>
            </a:r>
            <a:r>
              <a:rPr lang="en-US" altLang="zh-TW" sz="2800" dirty="0" err="1"/>
              <a:t>tcpdump</a:t>
            </a:r>
            <a:r>
              <a:rPr lang="en-US" altLang="zh-TW" sz="2800" dirty="0"/>
              <a:t> </a:t>
            </a:r>
            <a:r>
              <a:rPr lang="zh-TW" altLang="en-US" sz="2800" dirty="0"/>
              <a:t>軟體。</a:t>
            </a:r>
            <a:br>
              <a:rPr lang="zh-TW" altLang="en-US" sz="2800" dirty="0"/>
            </a:b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9591" y="229345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yum </a:t>
            </a:r>
            <a:r>
              <a:rPr lang="en-US" altLang="zh-TW" dirty="0" err="1" smtClean="0"/>
              <a:t>whatprovides</a:t>
            </a:r>
            <a:r>
              <a:rPr lang="en-US" altLang="zh-TW" dirty="0" smtClean="0"/>
              <a:t> “*bin/</a:t>
            </a:r>
            <a:r>
              <a:rPr lang="en-US" altLang="zh-TW" dirty="0" err="1" smtClean="0"/>
              <a:t>tcpdump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yum install </a:t>
            </a:r>
            <a:r>
              <a:rPr lang="en-US" altLang="zh-TW" dirty="0" err="1" smtClean="0"/>
              <a:t>tcpdump</a:t>
            </a:r>
            <a:endParaRPr lang="en-US" altLang="zh-TW" dirty="0" smtClean="0"/>
          </a:p>
          <a:p>
            <a:r>
              <a:rPr lang="en-US" altLang="zh-TW" dirty="0" err="1" smtClean="0"/>
              <a:t>iplink</a:t>
            </a:r>
            <a:r>
              <a:rPr lang="en-US" altLang="zh-TW" dirty="0" smtClean="0"/>
              <a:t> show</a:t>
            </a:r>
          </a:p>
          <a:p>
            <a:r>
              <a:rPr lang="en-US" altLang="zh-TW" dirty="0" err="1" smtClean="0"/>
              <a:t>tcpdump</a:t>
            </a:r>
            <a:r>
              <a:rPr lang="en-US" altLang="zh-TW" dirty="0" smtClean="0"/>
              <a:t> –I ens3 –</a:t>
            </a:r>
            <a:r>
              <a:rPr lang="en-US" altLang="zh-TW" dirty="0" err="1" smtClean="0"/>
              <a:t>nn</a:t>
            </a:r>
            <a:endParaRPr lang="en-US" altLang="zh-TW" dirty="0" smtClean="0"/>
          </a:p>
          <a:p>
            <a:r>
              <a:rPr lang="en-US" altLang="zh-TW" dirty="0" err="1"/>
              <a:t>tcpdump</a:t>
            </a:r>
            <a:r>
              <a:rPr lang="en-US" altLang="zh-TW" dirty="0"/>
              <a:t> –I ens3 –</a:t>
            </a:r>
            <a:r>
              <a:rPr lang="en-US" altLang="zh-TW" dirty="0" err="1" smtClean="0"/>
              <a:t>nn</a:t>
            </a:r>
            <a:r>
              <a:rPr lang="zh-TW" altLang="en-US" dirty="0" smtClean="0"/>
              <a:t> </a:t>
            </a:r>
            <a:r>
              <a:rPr lang="en-US" altLang="zh-TW" dirty="0" smtClean="0"/>
              <a:t>host </a:t>
            </a:r>
            <a:r>
              <a:rPr lang="en-US" altLang="zh-TW" i="1" dirty="0" smtClean="0"/>
              <a:t>IP</a:t>
            </a:r>
          </a:p>
          <a:p>
            <a:r>
              <a:rPr lang="en-US" altLang="zh-TW" dirty="0" smtClean="0"/>
              <a:t>ping IP(</a:t>
            </a:r>
            <a:r>
              <a:rPr lang="zh-TW" altLang="en-US" dirty="0" smtClean="0"/>
              <a:t>連線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07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39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SELinux</a:t>
            </a:r>
            <a:r>
              <a:rPr lang="zh-TW" altLang="en-US" dirty="0" smtClean="0"/>
              <a:t>通常只對網路服務處理</a:t>
            </a:r>
            <a:r>
              <a:rPr lang="en-US" altLang="zh-TW" dirty="0" smtClean="0"/>
              <a:t>(Network service process)</a:t>
            </a:r>
            <a:r>
              <a:rPr lang="zh-TW" altLang="en-US" dirty="0" smtClean="0"/>
              <a:t>做控管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24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觀察可以使用</a:t>
            </a:r>
            <a:r>
              <a:rPr lang="en-US" altLang="zh-TW" dirty="0" smtClean="0"/>
              <a:t>『 </a:t>
            </a:r>
            <a:r>
              <a:rPr lang="en-US" altLang="zh-TW" dirty="0" err="1" smtClean="0"/>
              <a:t>semanage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--list 』</a:t>
            </a:r>
            <a:r>
              <a:rPr lang="zh-TW" altLang="en-US" dirty="0" smtClean="0"/>
              <a:t>查詢每個 </a:t>
            </a:r>
            <a:r>
              <a:rPr lang="en-US" altLang="zh-TW" dirty="0" err="1" smtClean="0"/>
              <a:t>SELinux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規則的簡易說明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ststatus</a:t>
            </a:r>
            <a:endParaRPr lang="en-US" altLang="zh-TW" dirty="0" smtClean="0"/>
          </a:p>
          <a:p>
            <a:r>
              <a:rPr lang="en-US" altLang="zh-TW" dirty="0" err="1" smtClean="0"/>
              <a:t>getsebool</a:t>
            </a:r>
            <a:r>
              <a:rPr lang="en-US" altLang="zh-TW" dirty="0" smtClean="0"/>
              <a:t> -a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51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ping6   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ipv6</a:t>
            </a:r>
          </a:p>
          <a:p>
            <a:r>
              <a:rPr lang="en-US" altLang="zh-TW" dirty="0" err="1" smtClean="0"/>
              <a:t>ssh</a:t>
            </a:r>
            <a:r>
              <a:rPr lang="en-US" altLang="zh-TW" dirty="0" smtClean="0"/>
              <a:t> </a:t>
            </a:r>
            <a:r>
              <a:rPr lang="zh-TW" altLang="en-US" dirty="0" smtClean="0"/>
              <a:t>主機帳號</a:t>
            </a:r>
            <a:r>
              <a:rPr lang="en-US" altLang="zh-TW" dirty="0" smtClean="0"/>
              <a:t>@</a:t>
            </a:r>
            <a:r>
              <a:rPr lang="zh-TW" altLang="en-US" dirty="0" smtClean="0"/>
              <a:t>主機</a:t>
            </a:r>
            <a:r>
              <a:rPr lang="en-US" altLang="zh-TW" dirty="0" smtClean="0"/>
              <a:t>IP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登入遠端主機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60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/>
              <a:t>可以使用</a:t>
            </a:r>
            <a:r>
              <a:rPr lang="en-US" altLang="zh-TW" sz="2600" dirty="0"/>
              <a:t>『 </a:t>
            </a:r>
            <a:r>
              <a:rPr lang="en-US" altLang="zh-TW" sz="2600" dirty="0" err="1"/>
              <a:t>semanage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boolean</a:t>
            </a:r>
            <a:r>
              <a:rPr lang="en-US" altLang="zh-TW" sz="2600" dirty="0"/>
              <a:t> --list 』</a:t>
            </a:r>
            <a:r>
              <a:rPr lang="zh-TW" altLang="en-US" sz="2600" dirty="0"/>
              <a:t>查詢每個 </a:t>
            </a:r>
            <a:r>
              <a:rPr lang="en-US" altLang="zh-TW" sz="2600" dirty="0" err="1"/>
              <a:t>SELinux</a:t>
            </a:r>
            <a:r>
              <a:rPr lang="en-US" altLang="zh-TW" sz="2600" dirty="0"/>
              <a:t> </a:t>
            </a:r>
            <a:r>
              <a:rPr lang="zh-TW" altLang="en-US" sz="2600" dirty="0"/>
              <a:t>規則的簡易說明</a:t>
            </a:r>
            <a:br>
              <a:rPr lang="zh-TW" altLang="en-US" sz="2600" dirty="0"/>
            </a:br>
            <a:r>
              <a:rPr lang="zh-TW" altLang="en-US" sz="2600" dirty="0"/>
              <a:t>可以使用</a:t>
            </a:r>
            <a:r>
              <a:rPr lang="en-US" altLang="zh-TW" sz="2600" dirty="0"/>
              <a:t>『 </a:t>
            </a:r>
            <a:r>
              <a:rPr lang="en-US" altLang="zh-TW" sz="2600" dirty="0" err="1"/>
              <a:t>setsebool</a:t>
            </a:r>
            <a:r>
              <a:rPr lang="en-US" altLang="zh-TW" sz="2600" dirty="0"/>
              <a:t> -P rule=[0|1] 』</a:t>
            </a:r>
            <a:r>
              <a:rPr lang="zh-TW" altLang="en-US" sz="2600" dirty="0"/>
              <a:t>修改設定檔並直接啟用某個規則</a:t>
            </a:r>
            <a:br>
              <a:rPr lang="zh-TW" altLang="en-US" sz="2600" dirty="0"/>
            </a:b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yum </a:t>
            </a:r>
            <a:r>
              <a:rPr lang="en-US" altLang="zh-TW" dirty="0" err="1" smtClean="0"/>
              <a:t>whatprovides</a:t>
            </a:r>
            <a:r>
              <a:rPr lang="en-US" altLang="zh-TW" dirty="0" smtClean="0"/>
              <a:t> “*bin/</a:t>
            </a:r>
            <a:r>
              <a:rPr lang="en-US" altLang="zh-TW" dirty="0" err="1" smtClean="0"/>
              <a:t>semanage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yum install </a:t>
            </a:r>
            <a:r>
              <a:rPr lang="en-US" altLang="zh-TW" dirty="0" err="1" smtClean="0"/>
              <a:t>policycoreutils</a:t>
            </a:r>
            <a:r>
              <a:rPr lang="en-US" altLang="zh-TW" dirty="0" smtClean="0"/>
              <a:t>-python-</a:t>
            </a:r>
            <a:r>
              <a:rPr lang="en-US" altLang="zh-TW" dirty="0" err="1" smtClean="0"/>
              <a:t>utils</a:t>
            </a:r>
            <a:endParaRPr lang="en-US" altLang="zh-TW" dirty="0" smtClean="0"/>
          </a:p>
          <a:p>
            <a:r>
              <a:rPr lang="en-US" altLang="zh-TW" dirty="0" err="1" smtClean="0"/>
              <a:t>semanage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–all</a:t>
            </a:r>
          </a:p>
          <a:p>
            <a:r>
              <a:rPr lang="en-US" altLang="zh-TW" dirty="0" err="1" smtClean="0"/>
              <a:t>semanage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–list</a:t>
            </a:r>
          </a:p>
          <a:p>
            <a:endParaRPr lang="en-US" altLang="zh-TW" dirty="0"/>
          </a:p>
          <a:p>
            <a:r>
              <a:rPr lang="en-US" altLang="zh-TW" dirty="0" err="1" smtClean="0"/>
              <a:t>getsebool</a:t>
            </a:r>
            <a:r>
              <a:rPr lang="en-US" altLang="zh-TW" dirty="0" smtClean="0"/>
              <a:t> –a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–</a:t>
            </a:r>
            <a:r>
              <a:rPr lang="en-US" altLang="zh-TW" dirty="0" err="1"/>
              <a:t>i</a:t>
            </a:r>
            <a:r>
              <a:rPr lang="en-US" altLang="zh-TW" dirty="0" smtClean="0"/>
              <a:t> ftp</a:t>
            </a:r>
          </a:p>
          <a:p>
            <a:r>
              <a:rPr lang="en-US" altLang="zh-TW" dirty="0" err="1" smtClean="0"/>
              <a:t>sesebool</a:t>
            </a:r>
            <a:r>
              <a:rPr lang="en-US" altLang="zh-TW" dirty="0" smtClean="0"/>
              <a:t> –P </a:t>
            </a:r>
            <a:r>
              <a:rPr lang="en-US" altLang="zh-TW" dirty="0" err="1" smtClean="0"/>
              <a:t>ftpd_full_access</a:t>
            </a:r>
            <a:r>
              <a:rPr lang="en-US" altLang="zh-TW" dirty="0" smtClean="0"/>
              <a:t>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13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27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nmcli</a:t>
            </a:r>
            <a:r>
              <a:rPr lang="en-US" altLang="zh-TW" dirty="0" smtClean="0"/>
              <a:t> connection add con-name team0 </a:t>
            </a:r>
            <a:r>
              <a:rPr lang="en-US" altLang="zh-TW" dirty="0" err="1" smtClean="0"/>
              <a:t>ifname</a:t>
            </a:r>
            <a:r>
              <a:rPr lang="en-US" altLang="zh-TW" dirty="0" smtClean="0"/>
              <a:t> team0 type team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‘{“runner”:{“name”:”</a:t>
            </a:r>
            <a:r>
              <a:rPr lang="en-US" altLang="zh-TW" dirty="0" err="1" smtClean="0"/>
              <a:t>activebackup</a:t>
            </a:r>
            <a:r>
              <a:rPr lang="en-US" altLang="zh-TW" dirty="0" smtClean="0"/>
              <a:t>”}}’</a:t>
            </a:r>
          </a:p>
          <a:p>
            <a:r>
              <a:rPr lang="en-US" altLang="zh-TW" dirty="0" err="1" smtClean="0"/>
              <a:t>nmcli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connction</a:t>
            </a:r>
            <a:r>
              <a:rPr lang="en-US" altLang="zh-TW" dirty="0" smtClean="0"/>
              <a:t> modify team0 ipv4.method manual ipv4.addresses 10.255.155.254/24</a:t>
            </a:r>
          </a:p>
          <a:p>
            <a:r>
              <a:rPr lang="en-US" altLang="zh-TW" dirty="0" err="1" smtClean="0"/>
              <a:t>teamdctl</a:t>
            </a:r>
            <a:r>
              <a:rPr lang="en-US" altLang="zh-TW" dirty="0" smtClean="0"/>
              <a:t> team0 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6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虛擬電腦教室</a:t>
            </a:r>
            <a:r>
              <a:rPr lang="en-US" altLang="zh-TW" dirty="0" smtClean="0"/>
              <a:t>:http://172.31.255.236/</a:t>
            </a:r>
            <a:r>
              <a:rPr lang="en-US" altLang="zh-TW" dirty="0" err="1" smtClean="0"/>
              <a:t>gocloud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index.php?errMsg</a:t>
            </a:r>
            <a:r>
              <a:rPr lang="en-US" altLang="zh-TW" dirty="0" smtClean="0"/>
              <a:t>=2</a:t>
            </a:r>
          </a:p>
          <a:p>
            <a:endParaRPr lang="en-US" altLang="zh-TW" dirty="0"/>
          </a:p>
          <a:p>
            <a:r>
              <a:rPr lang="zh-TW" altLang="en-US" dirty="0" smtClean="0"/>
              <a:t>教材</a:t>
            </a:r>
            <a:r>
              <a:rPr lang="en-US" altLang="zh-TW" dirty="0" smtClean="0"/>
              <a:t>:http://dic.vbird.tw/</a:t>
            </a:r>
            <a:r>
              <a:rPr lang="en-US" altLang="zh-TW" dirty="0" err="1" smtClean="0"/>
              <a:t>linux_server</a:t>
            </a:r>
            <a:r>
              <a:rPr lang="en-US" altLang="zh-TW" dirty="0" smtClean="0"/>
              <a:t>/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6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IPV6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ping6  ipv6address  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ipv6</a:t>
            </a:r>
            <a:endParaRPr lang="en-US" altLang="zh-TW" dirty="0"/>
          </a:p>
          <a:p>
            <a:r>
              <a:rPr lang="zh-TW" altLang="en-US" dirty="0"/>
              <a:t>網卡</a:t>
            </a:r>
            <a:r>
              <a:rPr lang="en-US" altLang="zh-TW" dirty="0" smtClean="0"/>
              <a:t>ipv6: </a:t>
            </a:r>
            <a:r>
              <a:rPr lang="en-US" altLang="zh-TW" dirty="0"/>
              <a:t>fe80::/</a:t>
            </a:r>
            <a:r>
              <a:rPr lang="en-US" altLang="zh-TW" dirty="0" smtClean="0"/>
              <a:t>64</a:t>
            </a:r>
          </a:p>
          <a:p>
            <a:r>
              <a:rPr lang="en-US" altLang="zh-TW" dirty="0"/>
              <a:t> public IP </a:t>
            </a:r>
            <a:r>
              <a:rPr lang="zh-TW" altLang="en-US" dirty="0"/>
              <a:t>則使用 </a:t>
            </a:r>
            <a:r>
              <a:rPr lang="en-US" altLang="zh-TW" dirty="0"/>
              <a:t>2000::/3 </a:t>
            </a:r>
            <a:endParaRPr lang="en-US" altLang="zh-TW" dirty="0" smtClean="0"/>
          </a:p>
          <a:p>
            <a:r>
              <a:rPr lang="en-US" altLang="zh-TW" dirty="0"/>
              <a:t> 2001:0db8::/32 </a:t>
            </a:r>
            <a:r>
              <a:rPr lang="zh-TW" altLang="en-US" dirty="0"/>
              <a:t>這一大段 </a:t>
            </a:r>
            <a:r>
              <a:rPr lang="en-US" altLang="zh-TW" dirty="0"/>
              <a:t>IP </a:t>
            </a:r>
            <a:r>
              <a:rPr lang="zh-TW" altLang="en-US" dirty="0"/>
              <a:t>位址可以提供給測試範本 </a:t>
            </a:r>
            <a:r>
              <a:rPr lang="en-US" altLang="zh-TW" dirty="0"/>
              <a:t>(example) 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我們使用的 </a:t>
            </a:r>
            <a:r>
              <a:rPr lang="en-US" altLang="zh-TW" dirty="0" smtClean="0">
                <a:solidFill>
                  <a:srgbClr val="FF0000"/>
                </a:solidFill>
              </a:rPr>
              <a:t>2001:0db8:1000</a:t>
            </a:r>
            <a:r>
              <a:rPr lang="en-US" altLang="zh-TW" dirty="0">
                <a:solidFill>
                  <a:srgbClr val="FF0000"/>
                </a:solidFill>
              </a:rPr>
              <a:t>::XX/64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2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yum –</a:t>
            </a:r>
            <a:r>
              <a:rPr lang="en-US" altLang="zh-TW" dirty="0" err="1" smtClean="0"/>
              <a:t>enablerepo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PowerTools</a:t>
            </a:r>
            <a:r>
              <a:rPr lang="en-US" altLang="zh-TW" dirty="0" smtClean="0"/>
              <a:t> install 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-se*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907"/>
            <a:ext cx="11110239" cy="32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09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虛擬教室帳密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/>
              <a:t>4060E055_server</a:t>
            </a:r>
          </a:p>
          <a:p>
            <a:pPr marL="457200" lvl="1" indent="0">
              <a:buNone/>
            </a:pPr>
            <a:r>
              <a:rPr lang="en-US" altLang="zh-TW" dirty="0" smtClean="0"/>
              <a:t>Kawai520</a:t>
            </a:r>
          </a:p>
          <a:p>
            <a:pPr marL="0" indent="0">
              <a:buNone/>
            </a:pP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4060E055_client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kawai520</a:t>
            </a:r>
          </a:p>
          <a:p>
            <a:pPr marL="457200" lvl="1" indent="0">
              <a:buNone/>
            </a:pPr>
            <a:r>
              <a:rPr lang="en-US" altLang="zh-TW" dirty="0" smtClean="0"/>
              <a:t>root</a:t>
            </a:r>
          </a:p>
          <a:p>
            <a:pPr marL="457200" lvl="1" indent="0">
              <a:buNone/>
            </a:pPr>
            <a:r>
              <a:rPr lang="en-US" altLang="zh-TW" dirty="0" smtClean="0"/>
              <a:t>myCentOS8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858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Remote Viewer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09" y="1291862"/>
            <a:ext cx="65722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ens3:</a:t>
            </a:r>
            <a:r>
              <a:rPr lang="en-US" altLang="zh-TW" dirty="0" smtClean="0"/>
              <a:t>nmcli con up ens3</a:t>
            </a:r>
          </a:p>
          <a:p>
            <a:r>
              <a:rPr lang="zh-TW" altLang="en-US" dirty="0" smtClean="0"/>
              <a:t>觀察網路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 show</a:t>
            </a:r>
          </a:p>
          <a:p>
            <a:r>
              <a:rPr lang="zh-TW" altLang="en-US" dirty="0"/>
              <a:t>安裝</a:t>
            </a:r>
            <a:r>
              <a:rPr lang="en-US" altLang="zh-TW" dirty="0" smtClean="0"/>
              <a:t>vim </a:t>
            </a:r>
          </a:p>
          <a:p>
            <a:r>
              <a:rPr lang="zh-TW" altLang="en-US" dirty="0" smtClean="0"/>
              <a:t>自動啟動</a:t>
            </a:r>
            <a:r>
              <a:rPr lang="en-US" altLang="zh-TW" dirty="0" smtClean="0"/>
              <a:t>ens3</a:t>
            </a:r>
            <a:r>
              <a:rPr lang="zh-TW" altLang="en-US" dirty="0" smtClean="0"/>
              <a:t>網卡</a:t>
            </a:r>
            <a:endParaRPr lang="en-US" altLang="zh-TW" dirty="0" smtClean="0"/>
          </a:p>
          <a:p>
            <a:r>
              <a:rPr lang="zh-TW" altLang="en-US" dirty="0"/>
              <a:t>重新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:reboot</a:t>
            </a:r>
          </a:p>
          <a:p>
            <a:r>
              <a:rPr lang="en-US" altLang="zh-TW" dirty="0" smtClean="0"/>
              <a:t>history</a:t>
            </a:r>
          </a:p>
          <a:p>
            <a:r>
              <a:rPr lang="en-US" altLang="zh-TW" dirty="0" smtClean="0"/>
              <a:t>!</a:t>
            </a:r>
            <a:r>
              <a:rPr lang="zh-TW" altLang="en-US" dirty="0" smtClean="0"/>
              <a:t>數字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324225"/>
            <a:ext cx="4286250" cy="209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68" y="3022119"/>
            <a:ext cx="30861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如何讓你的 </a:t>
            </a:r>
            <a:r>
              <a:rPr lang="en-US" altLang="zh-TW" dirty="0"/>
              <a:t>Linux </a:t>
            </a:r>
            <a:r>
              <a:rPr lang="zh-TW" altLang="en-US" dirty="0"/>
              <a:t>支援 </a:t>
            </a:r>
            <a:r>
              <a:rPr lang="en-US" altLang="zh-TW" dirty="0"/>
              <a:t>EPEL </a:t>
            </a:r>
            <a:r>
              <a:rPr lang="zh-TW" altLang="en-US" dirty="0"/>
              <a:t>呢？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yum search </a:t>
            </a:r>
            <a:r>
              <a:rPr lang="en-US" altLang="zh-TW" dirty="0" err="1" smtClean="0"/>
              <a:t>epel</a:t>
            </a:r>
            <a:endParaRPr lang="en-US" altLang="zh-TW" dirty="0" smtClean="0"/>
          </a:p>
          <a:p>
            <a:r>
              <a:rPr lang="en-US" altLang="zh-TW" dirty="0" smtClean="0"/>
              <a:t>yum install </a:t>
            </a:r>
            <a:r>
              <a:rPr lang="en-US" altLang="zh-TW" dirty="0" err="1" smtClean="0"/>
              <a:t>epel</a:t>
            </a:r>
            <a:r>
              <a:rPr lang="en-US" altLang="zh-TW" dirty="0" smtClean="0"/>
              <a:t>-release</a:t>
            </a:r>
          </a:p>
          <a:p>
            <a:r>
              <a:rPr lang="en-US" altLang="zh-TW" dirty="0" smtClean="0"/>
              <a:t>yum </a:t>
            </a:r>
            <a:r>
              <a:rPr lang="en-US" altLang="zh-TW" dirty="0" err="1" smtClean="0"/>
              <a:t>repolist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783033" y="353000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目的讓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支援第三方軟體倉儲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52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請使用 </a:t>
            </a:r>
            <a:r>
              <a:rPr lang="en-US" altLang="zh-TW" dirty="0"/>
              <a:t>yum </a:t>
            </a:r>
            <a:r>
              <a:rPr lang="zh-TW" altLang="en-US" dirty="0"/>
              <a:t>的方式，列出目前啟動當中的 </a:t>
            </a:r>
            <a:r>
              <a:rPr lang="en-US" altLang="zh-TW" dirty="0"/>
              <a:t>repository </a:t>
            </a:r>
            <a:r>
              <a:rPr lang="zh-TW" altLang="en-US" dirty="0"/>
              <a:t>喔！若有發現 </a:t>
            </a:r>
            <a:r>
              <a:rPr lang="en-US" altLang="zh-TW" dirty="0" err="1"/>
              <a:t>epel</a:t>
            </a:r>
            <a:r>
              <a:rPr lang="en-US" altLang="zh-TW" dirty="0"/>
              <a:t> </a:t>
            </a:r>
            <a:r>
              <a:rPr lang="zh-TW" altLang="en-US" dirty="0"/>
              <a:t>，請讓他預設沒有啟用較佳！ </a:t>
            </a:r>
            <a:r>
              <a:rPr lang="en-US" altLang="zh-TW" dirty="0"/>
              <a:t>( yum ??? --disable </a:t>
            </a:r>
            <a:r>
              <a:rPr lang="en-US" altLang="zh-TW" dirty="0" err="1"/>
              <a:t>epel</a:t>
            </a:r>
            <a:r>
              <a:rPr lang="en-US" altLang="zh-TW" dirty="0"/>
              <a:t>...)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yum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-manager –disable </a:t>
            </a:r>
            <a:r>
              <a:rPr lang="en-US" altLang="zh-TW" dirty="0" err="1" smtClean="0"/>
              <a:t>epel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epel</a:t>
            </a:r>
            <a:r>
              <a:rPr lang="en-US" altLang="zh-TW" dirty="0" smtClean="0"/>
              <a:t>-modular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23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4133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請使用 </a:t>
            </a:r>
            <a:r>
              <a:rPr lang="en-US" altLang="zh-TW" dirty="0"/>
              <a:t>yum </a:t>
            </a:r>
            <a:r>
              <a:rPr lang="zh-TW" altLang="en-US" dirty="0"/>
              <a:t>並</a:t>
            </a:r>
            <a:r>
              <a:rPr lang="en-US" altLang="zh-TW" dirty="0"/>
              <a:t>『</a:t>
            </a:r>
            <a:r>
              <a:rPr lang="zh-TW" altLang="en-US" dirty="0"/>
              <a:t>暫時使用 </a:t>
            </a:r>
            <a:r>
              <a:rPr lang="en-US" altLang="zh-TW" dirty="0" err="1"/>
              <a:t>epel</a:t>
            </a:r>
            <a:r>
              <a:rPr lang="en-US" altLang="zh-TW" dirty="0"/>
              <a:t> (</a:t>
            </a:r>
            <a:r>
              <a:rPr lang="zh-TW" altLang="en-US" dirty="0"/>
              <a:t>意思是，不要修改設定檔，直接使用指令列模式處理</a:t>
            </a:r>
            <a:r>
              <a:rPr lang="en-US" altLang="zh-TW" dirty="0"/>
              <a:t>)』</a:t>
            </a:r>
            <a:r>
              <a:rPr lang="zh-TW" altLang="en-US" dirty="0"/>
              <a:t>來查詢有沒有 </a:t>
            </a:r>
            <a:r>
              <a:rPr lang="en-US" altLang="zh-TW" dirty="0"/>
              <a:t>ntfs-3g </a:t>
            </a:r>
            <a:r>
              <a:rPr lang="zh-TW" altLang="en-US" dirty="0"/>
              <a:t>這個軟體？</a:t>
            </a:r>
            <a:br>
              <a:rPr lang="zh-TW" altLang="en-US" dirty="0"/>
            </a:br>
            <a:r>
              <a:rPr lang="zh-TW" altLang="en-US" dirty="0"/>
              <a:t>若需要透過 </a:t>
            </a:r>
            <a:r>
              <a:rPr lang="en-US" altLang="zh-TW" dirty="0" err="1"/>
              <a:t>epel</a:t>
            </a:r>
            <a:r>
              <a:rPr lang="en-US" altLang="zh-TW" dirty="0"/>
              <a:t> </a:t>
            </a:r>
            <a:r>
              <a:rPr lang="zh-TW" altLang="en-US" dirty="0"/>
              <a:t>提供的 </a:t>
            </a:r>
            <a:r>
              <a:rPr lang="en-US" altLang="zh-TW" dirty="0"/>
              <a:t>ntfs-3g </a:t>
            </a:r>
            <a:r>
              <a:rPr lang="zh-TW" altLang="en-US" dirty="0"/>
              <a:t>來安裝，該如何操作呢？且請問本例題中第一項提到的 </a:t>
            </a:r>
            <a:r>
              <a:rPr lang="en-US" altLang="zh-TW" dirty="0"/>
              <a:t>2 </a:t>
            </a:r>
            <a:r>
              <a:rPr lang="zh-TW" altLang="en-US" dirty="0"/>
              <a:t>點鐘更新，會不會讓 </a:t>
            </a:r>
            <a:r>
              <a:rPr lang="en-US" altLang="zh-TW" dirty="0"/>
              <a:t>ntfs-3g </a:t>
            </a:r>
            <a:r>
              <a:rPr lang="zh-TW" altLang="en-US" dirty="0"/>
              <a:t>同步更新呢？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3507" y="403719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yum </a:t>
            </a:r>
            <a:r>
              <a:rPr lang="en-US" altLang="zh-TW" dirty="0" err="1" smtClean="0"/>
              <a:t>repolist</a:t>
            </a:r>
            <a:r>
              <a:rPr lang="en-US" altLang="zh-TW" dirty="0" smtClean="0"/>
              <a:t> --all</a:t>
            </a:r>
          </a:p>
          <a:p>
            <a:r>
              <a:rPr lang="en-US" altLang="zh-TW" dirty="0" smtClean="0"/>
              <a:t>yum –</a:t>
            </a:r>
            <a:r>
              <a:rPr lang="en-US" altLang="zh-TW" dirty="0" err="1" smtClean="0"/>
              <a:t>enablerepo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epel</a:t>
            </a:r>
            <a:r>
              <a:rPr lang="en-US" altLang="zh-TW" dirty="0" smtClean="0"/>
              <a:t> search ntfs-3qg</a:t>
            </a:r>
          </a:p>
          <a:p>
            <a:r>
              <a:rPr lang="en-US" altLang="zh-TW" dirty="0"/>
              <a:t>yum –</a:t>
            </a:r>
            <a:r>
              <a:rPr lang="en-US" altLang="zh-TW" dirty="0" err="1"/>
              <a:t>enablerepo</a:t>
            </a:r>
            <a:r>
              <a:rPr lang="en-US" altLang="zh-TW" dirty="0"/>
              <a:t>=</a:t>
            </a:r>
            <a:r>
              <a:rPr lang="en-US" altLang="zh-TW" dirty="0" err="1"/>
              <a:t>epel</a:t>
            </a:r>
            <a:r>
              <a:rPr lang="en-US" altLang="zh-TW" dirty="0"/>
              <a:t> </a:t>
            </a:r>
            <a:r>
              <a:rPr lang="en-US" altLang="zh-TW" dirty="0" smtClean="0"/>
              <a:t>install </a:t>
            </a:r>
            <a:r>
              <a:rPr lang="en-US" altLang="zh-TW" dirty="0"/>
              <a:t>ntfs-3qg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65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465</Words>
  <Application>Microsoft Office PowerPoint</Application>
  <PresentationFormat>寬螢幕</PresentationFormat>
  <Paragraphs>81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虛擬教室帳密</vt:lpstr>
      <vt:lpstr>連線</vt:lpstr>
      <vt:lpstr>第一章</vt:lpstr>
      <vt:lpstr>PowerPoint 簡報</vt:lpstr>
      <vt:lpstr>如何讓你的 Linux 支援 EPEL 呢？ </vt:lpstr>
      <vt:lpstr>請使用 yum 的方式，列出目前啟動當中的 repository 喔！若有發現 epel ，請讓他預設沒有啟用較佳！ ( yum ??? --disable epel...) </vt:lpstr>
      <vt:lpstr>請使用 yum 並『暫時使用 epel (意思是，不要修改設定檔，直接使用指令列模式處理)』來查詢有沒有 ntfs-3g 這個軟體？ 若需要透過 epel 提供的 ntfs-3g 來安裝，該如何操作呢？且請問本例題中第一項提到的 2 點鐘更新，會不會讓 ntfs-3g 同步更新呢？ </vt:lpstr>
      <vt:lpstr>例題 1.2.D： 將你的 Linux server 當中的網路服務關閉到只剩下系統至少需要的 port 22 及 port 25 即可 (不過，如果使用 dhcp 用戶端模式，則可能會再多出幾個必要的 port 喔！) 先用 netstat 檢查一下本機有啟動的網路埠口共有哪些？ 先自己分析一下，哪些是需要的埠口？哪些是不需要的埠口？ 透過 systemctl 關閉不要的埠口，且下次開機，這些埠口也不會啟用！</vt:lpstr>
      <vt:lpstr>可使用 nmap -sTU IP 來查詢某個 IP 啟動的 TCP/UDP 埠口</vt:lpstr>
      <vt:lpstr>使用 yum 安裝具有 tcpdump 指令的軟體 透過 tcpdump -i ens3 -nn 嘗試監聽本機的網卡，並且看看有沒有任何封包流進你的網卡 觀察完畢請用 [ctrl] + c 結束 tcpdump 軟體。 </vt:lpstr>
      <vt:lpstr>第二章</vt:lpstr>
      <vt:lpstr>SELinux通常只對網路服務處理(Network service process)做控管</vt:lpstr>
      <vt:lpstr>觀察可以使用『 semanage boolean --list 』查詢每個 SELinux 規則的簡易說明 </vt:lpstr>
      <vt:lpstr>PowerPoint 簡報</vt:lpstr>
      <vt:lpstr>可以使用『 semanage boolean --list 』查詢每個 SELinux 規則的簡易說明 可以使用『 setsebool -P rule=[0|1] 』修改設定檔並直接啟用某個規則 </vt:lpstr>
      <vt:lpstr>bonding</vt:lpstr>
      <vt:lpstr>team</vt:lpstr>
      <vt:lpstr>IPV6</vt:lpstr>
      <vt:lpstr>iptables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4060E055</dc:creator>
  <cp:lastModifiedBy>4060E055</cp:lastModifiedBy>
  <cp:revision>36</cp:revision>
  <dcterms:created xsi:type="dcterms:W3CDTF">2020-09-15T01:34:12Z</dcterms:created>
  <dcterms:modified xsi:type="dcterms:W3CDTF">2020-10-06T03:57:28Z</dcterms:modified>
</cp:coreProperties>
</file>