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7" r:id="rId2"/>
  </p:sldMasterIdLst>
  <p:notesMasterIdLst>
    <p:notesMasterId r:id="rId41"/>
  </p:notesMasterIdLst>
  <p:handoutMasterIdLst>
    <p:handoutMasterId r:id="rId42"/>
  </p:handoutMasterIdLst>
  <p:sldIdLst>
    <p:sldId id="269" r:id="rId3"/>
    <p:sldId id="287" r:id="rId4"/>
    <p:sldId id="288" r:id="rId5"/>
    <p:sldId id="277" r:id="rId6"/>
    <p:sldId id="283" r:id="rId7"/>
    <p:sldId id="289" r:id="rId8"/>
    <p:sldId id="290" r:id="rId9"/>
    <p:sldId id="291" r:id="rId10"/>
    <p:sldId id="296" r:id="rId11"/>
    <p:sldId id="297" r:id="rId12"/>
    <p:sldId id="298" r:id="rId13"/>
    <p:sldId id="292" r:id="rId14"/>
    <p:sldId id="299" r:id="rId15"/>
    <p:sldId id="300" r:id="rId16"/>
    <p:sldId id="302" r:id="rId17"/>
    <p:sldId id="30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9" r:id="rId39"/>
    <p:sldId id="328" r:id="rId40"/>
  </p:sldIdLst>
  <p:sldSz cx="134397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D2"/>
    <a:srgbClr val="4188B3"/>
    <a:srgbClr val="410000"/>
    <a:srgbClr val="36383A"/>
    <a:srgbClr val="3A2B1E"/>
    <a:srgbClr val="92C52A"/>
    <a:srgbClr val="A5A5A5"/>
    <a:srgbClr val="85C46B"/>
    <a:srgbClr val="A8C459"/>
    <a:srgbClr val="48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Lee" userId="9897f04406492482" providerId="LiveId" clId="{45EA322B-B5FB-E840-9A8F-33A26165B95F}"/>
    <pc:docChg chg="undo custSel modSld">
      <pc:chgData name="William Lee" userId="9897f04406492482" providerId="LiveId" clId="{45EA322B-B5FB-E840-9A8F-33A26165B95F}" dt="2021-06-24T16:01:58.327" v="7" actId="948"/>
      <pc:docMkLst>
        <pc:docMk/>
      </pc:docMkLst>
      <pc:sldChg chg="modSp mod">
        <pc:chgData name="William Lee" userId="9897f04406492482" providerId="LiveId" clId="{45EA322B-B5FB-E840-9A8F-33A26165B95F}" dt="2021-06-24T16:01:58.327" v="7" actId="948"/>
        <pc:sldMkLst>
          <pc:docMk/>
          <pc:sldMk cId="3703594364" sldId="328"/>
        </pc:sldMkLst>
        <pc:spChg chg="mod">
          <ac:chgData name="William Lee" userId="9897f04406492482" providerId="LiveId" clId="{45EA322B-B5FB-E840-9A8F-33A26165B95F}" dt="2021-06-24T16:01:58.327" v="7" actId="948"/>
          <ac:spMkLst>
            <pc:docMk/>
            <pc:sldMk cId="3703594364" sldId="328"/>
            <ac:spMk id="4" creationId="{0A334413-C47C-44B9-816F-EC34A0C8297B}"/>
          </ac:spMkLst>
        </pc:spChg>
      </pc:sldChg>
      <pc:sldChg chg="modSp mod">
        <pc:chgData name="William Lee" userId="9897f04406492482" providerId="LiveId" clId="{45EA322B-B5FB-E840-9A8F-33A26165B95F}" dt="2021-06-24T16:01:16.864" v="4" actId="15"/>
        <pc:sldMkLst>
          <pc:docMk/>
          <pc:sldMk cId="1231438990" sldId="329"/>
        </pc:sldMkLst>
        <pc:spChg chg="mod">
          <ac:chgData name="William Lee" userId="9897f04406492482" providerId="LiveId" clId="{45EA322B-B5FB-E840-9A8F-33A26165B95F}" dt="2021-06-24T16:01:16.864" v="4" actId="15"/>
          <ac:spMkLst>
            <pc:docMk/>
            <pc:sldMk cId="1231438990" sldId="329"/>
            <ac:spMk id="4" creationId="{0A334413-C47C-44B9-816F-EC34A0C8297B}"/>
          </ac:spMkLst>
        </pc:spChg>
      </pc:sldChg>
    </pc:docChg>
  </pc:docChgLst>
  <pc:docChgLst>
    <pc:chgData name="William Lee" userId="9897f04406492482" providerId="LiveId" clId="{0836FFA2-851B-4644-8600-9FD79A6B86B2}"/>
    <pc:docChg chg="modSld">
      <pc:chgData name="William Lee" userId="9897f04406492482" providerId="LiveId" clId="{0836FFA2-851B-4644-8600-9FD79A6B86B2}" dt="2021-02-27T05:18:40.484" v="11" actId="20577"/>
      <pc:docMkLst>
        <pc:docMk/>
      </pc:docMkLst>
      <pc:sldChg chg="modSp mod">
        <pc:chgData name="William Lee" userId="9897f04406492482" providerId="LiveId" clId="{0836FFA2-851B-4644-8600-9FD79A6B86B2}" dt="2021-02-27T05:17:58.816" v="8" actId="20577"/>
        <pc:sldMkLst>
          <pc:docMk/>
          <pc:sldMk cId="2569942527" sldId="292"/>
        </pc:sldMkLst>
        <pc:spChg chg="mod">
          <ac:chgData name="William Lee" userId="9897f04406492482" providerId="LiveId" clId="{0836FFA2-851B-4644-8600-9FD79A6B86B2}" dt="2021-02-27T05:17:49.655" v="4" actId="20577"/>
          <ac:spMkLst>
            <pc:docMk/>
            <pc:sldMk cId="2569942527" sldId="292"/>
            <ac:spMk id="4" creationId="{0A334413-C47C-44B9-816F-EC34A0C8297B}"/>
          </ac:spMkLst>
        </pc:spChg>
        <pc:spChg chg="mod">
          <ac:chgData name="William Lee" userId="9897f04406492482" providerId="LiveId" clId="{0836FFA2-851B-4644-8600-9FD79A6B86B2}" dt="2021-02-27T05:17:42.261" v="0" actId="20577"/>
          <ac:spMkLst>
            <pc:docMk/>
            <pc:sldMk cId="2569942527" sldId="292"/>
            <ac:spMk id="5" creationId="{BB03F732-C498-4E6C-8892-4EB2E6055134}"/>
          </ac:spMkLst>
        </pc:spChg>
        <pc:spChg chg="mod">
          <ac:chgData name="William Lee" userId="9897f04406492482" providerId="LiveId" clId="{0836FFA2-851B-4644-8600-9FD79A6B86B2}" dt="2021-02-27T05:17:58.816" v="8" actId="20577"/>
          <ac:spMkLst>
            <pc:docMk/>
            <pc:sldMk cId="2569942527" sldId="292"/>
            <ac:spMk id="37" creationId="{340B0820-BE87-4CA8-94E5-51A7B4B2F988}"/>
          </ac:spMkLst>
        </pc:spChg>
      </pc:sldChg>
      <pc:sldChg chg="modSp mod">
        <pc:chgData name="William Lee" userId="9897f04406492482" providerId="LiveId" clId="{0836FFA2-851B-4644-8600-9FD79A6B86B2}" dt="2021-02-27T05:18:26.597" v="10" actId="20577"/>
        <pc:sldMkLst>
          <pc:docMk/>
          <pc:sldMk cId="1806564325" sldId="300"/>
        </pc:sldMkLst>
        <pc:spChg chg="mod">
          <ac:chgData name="William Lee" userId="9897f04406492482" providerId="LiveId" clId="{0836FFA2-851B-4644-8600-9FD79A6B86B2}" dt="2021-02-27T05:18:26.597" v="10" actId="20577"/>
          <ac:spMkLst>
            <pc:docMk/>
            <pc:sldMk cId="1806564325" sldId="300"/>
            <ac:spMk id="33" creationId="{C9C73326-BD25-4F7B-B8E4-BE2F73431169}"/>
          </ac:spMkLst>
        </pc:spChg>
      </pc:sldChg>
      <pc:sldChg chg="modSp mod">
        <pc:chgData name="William Lee" userId="9897f04406492482" providerId="LiveId" clId="{0836FFA2-851B-4644-8600-9FD79A6B86B2}" dt="2021-02-27T05:18:40.484" v="11" actId="20577"/>
        <pc:sldMkLst>
          <pc:docMk/>
          <pc:sldMk cId="1792461278" sldId="302"/>
        </pc:sldMkLst>
        <pc:spChg chg="mod">
          <ac:chgData name="William Lee" userId="9897f04406492482" providerId="LiveId" clId="{0836FFA2-851B-4644-8600-9FD79A6B86B2}" dt="2021-02-27T05:18:40.484" v="11" actId="20577"/>
          <ac:spMkLst>
            <pc:docMk/>
            <pc:sldMk cId="1792461278" sldId="302"/>
            <ac:spMk id="4" creationId="{0A334413-C47C-44B9-816F-EC34A0C8297B}"/>
          </ac:spMkLst>
        </pc:spChg>
      </pc:sldChg>
    </pc:docChg>
  </pc:docChgLst>
  <pc:docChgLst>
    <pc:chgData name="William Lee" userId="9897f04406492482" providerId="LiveId" clId="{F5080F30-07BC-4DAF-A6F3-4DD32EA0FA61}"/>
    <pc:docChg chg="undo custSel addSld delSld modSld">
      <pc:chgData name="William Lee" userId="9897f04406492482" providerId="LiveId" clId="{F5080F30-07BC-4DAF-A6F3-4DD32EA0FA61}" dt="2021-06-23T10:15:49.668" v="229" actId="15"/>
      <pc:docMkLst>
        <pc:docMk/>
      </pc:docMkLst>
      <pc:sldChg chg="modSp mod">
        <pc:chgData name="William Lee" userId="9897f04406492482" providerId="LiveId" clId="{F5080F30-07BC-4DAF-A6F3-4DD32EA0FA61}" dt="2021-05-16T15:12:58.580" v="101" actId="12788"/>
        <pc:sldMkLst>
          <pc:docMk/>
          <pc:sldMk cId="76054709" sldId="277"/>
        </pc:sldMkLst>
        <pc:spChg chg="mod">
          <ac:chgData name="William Lee" userId="9897f04406492482" providerId="LiveId" clId="{F5080F30-07BC-4DAF-A6F3-4DD32EA0FA61}" dt="2021-05-16T15:12:58.580" v="101" actId="12788"/>
          <ac:spMkLst>
            <pc:docMk/>
            <pc:sldMk cId="76054709" sldId="277"/>
            <ac:spMk id="4" creationId="{281A3287-DE44-4349-BEF4-CC147BCAD71E}"/>
          </ac:spMkLst>
        </pc:spChg>
      </pc:sldChg>
      <pc:sldChg chg="modSp mod">
        <pc:chgData name="William Lee" userId="9897f04406492482" providerId="LiveId" clId="{F5080F30-07BC-4DAF-A6F3-4DD32EA0FA61}" dt="2021-05-16T15:13:46.258" v="102" actId="13926"/>
        <pc:sldMkLst>
          <pc:docMk/>
          <pc:sldMk cId="2569942527" sldId="292"/>
        </pc:sldMkLst>
        <pc:spChg chg="mod">
          <ac:chgData name="William Lee" userId="9897f04406492482" providerId="LiveId" clId="{F5080F30-07BC-4DAF-A6F3-4DD32EA0FA61}" dt="2021-05-16T14:24:15.269" v="39" actId="20577"/>
          <ac:spMkLst>
            <pc:docMk/>
            <pc:sldMk cId="2569942527" sldId="292"/>
            <ac:spMk id="4" creationId="{0A334413-C47C-44B9-816F-EC34A0C8297B}"/>
          </ac:spMkLst>
        </pc:spChg>
        <pc:spChg chg="mod">
          <ac:chgData name="William Lee" userId="9897f04406492482" providerId="LiveId" clId="{F5080F30-07BC-4DAF-A6F3-4DD32EA0FA61}" dt="2021-05-16T15:13:46.258" v="102" actId="13926"/>
          <ac:spMkLst>
            <pc:docMk/>
            <pc:sldMk cId="2569942527" sldId="292"/>
            <ac:spMk id="5" creationId="{BB03F732-C498-4E6C-8892-4EB2E6055134}"/>
          </ac:spMkLst>
        </pc:spChg>
        <pc:spChg chg="mod">
          <ac:chgData name="William Lee" userId="9897f04406492482" providerId="LiveId" clId="{F5080F30-07BC-4DAF-A6F3-4DD32EA0FA61}" dt="2021-05-16T14:24:36.867" v="41"/>
          <ac:spMkLst>
            <pc:docMk/>
            <pc:sldMk cId="2569942527" sldId="292"/>
            <ac:spMk id="37" creationId="{340B0820-BE87-4CA8-94E5-51A7B4B2F988}"/>
          </ac:spMkLst>
        </pc:spChg>
      </pc:sldChg>
      <pc:sldChg chg="modSp mod">
        <pc:chgData name="William Lee" userId="9897f04406492482" providerId="LiveId" clId="{F5080F30-07BC-4DAF-A6F3-4DD32EA0FA61}" dt="2021-05-16T15:08:43.789" v="44" actId="20577"/>
        <pc:sldMkLst>
          <pc:docMk/>
          <pc:sldMk cId="1806564325" sldId="300"/>
        </pc:sldMkLst>
        <pc:spChg chg="mod">
          <ac:chgData name="William Lee" userId="9897f04406492482" providerId="LiveId" clId="{F5080F30-07BC-4DAF-A6F3-4DD32EA0FA61}" dt="2021-05-16T15:08:43.789" v="44" actId="20577"/>
          <ac:spMkLst>
            <pc:docMk/>
            <pc:sldMk cId="1806564325" sldId="300"/>
            <ac:spMk id="33" creationId="{C9C73326-BD25-4F7B-B8E4-BE2F73431169}"/>
          </ac:spMkLst>
        </pc:spChg>
      </pc:sldChg>
      <pc:sldChg chg="addSp modSp mod">
        <pc:chgData name="William Lee" userId="9897f04406492482" providerId="LiveId" clId="{F5080F30-07BC-4DAF-A6F3-4DD32EA0FA61}" dt="2021-05-16T15:10:20.076" v="99" actId="13926"/>
        <pc:sldMkLst>
          <pc:docMk/>
          <pc:sldMk cId="3896676983" sldId="318"/>
        </pc:sldMkLst>
        <pc:spChg chg="add mod">
          <ac:chgData name="William Lee" userId="9897f04406492482" providerId="LiveId" clId="{F5080F30-07BC-4DAF-A6F3-4DD32EA0FA61}" dt="2021-05-16T15:10:20.076" v="99" actId="13926"/>
          <ac:spMkLst>
            <pc:docMk/>
            <pc:sldMk cId="3896676983" sldId="318"/>
            <ac:spMk id="9" creationId="{3BCC4D79-30B4-4DE2-8B57-FEE5E07230F1}"/>
          </ac:spMkLst>
        </pc:spChg>
      </pc:sldChg>
      <pc:sldChg chg="modSp mod">
        <pc:chgData name="William Lee" userId="9897f04406492482" providerId="LiveId" clId="{F5080F30-07BC-4DAF-A6F3-4DD32EA0FA61}" dt="2021-06-23T10:10:35.718" v="158" actId="12788"/>
        <pc:sldMkLst>
          <pc:docMk/>
          <pc:sldMk cId="691737923" sldId="323"/>
        </pc:sldMkLst>
        <pc:spChg chg="mod">
          <ac:chgData name="William Lee" userId="9897f04406492482" providerId="LiveId" clId="{F5080F30-07BC-4DAF-A6F3-4DD32EA0FA61}" dt="2021-06-23T10:10:35.718" v="158" actId="12788"/>
          <ac:spMkLst>
            <pc:docMk/>
            <pc:sldMk cId="691737923" sldId="323"/>
            <ac:spMk id="5" creationId="{A377A5DF-DBA4-4142-B860-CDC53F2E4923}"/>
          </ac:spMkLst>
        </pc:spChg>
      </pc:sldChg>
      <pc:sldChg chg="addSp delSp modSp add mod">
        <pc:chgData name="William Lee" userId="9897f04406492482" providerId="LiveId" clId="{F5080F30-07BC-4DAF-A6F3-4DD32EA0FA61}" dt="2021-06-23T10:13:47.778" v="199" actId="15"/>
        <pc:sldMkLst>
          <pc:docMk/>
          <pc:sldMk cId="3434440788" sldId="326"/>
        </pc:sldMkLst>
        <pc:spChg chg="mod">
          <ac:chgData name="William Lee" userId="9897f04406492482" providerId="LiveId" clId="{F5080F30-07BC-4DAF-A6F3-4DD32EA0FA61}" dt="2021-06-23T10:13:07.876" v="187" actId="15"/>
          <ac:spMkLst>
            <pc:docMk/>
            <pc:sldMk cId="3434440788" sldId="326"/>
            <ac:spMk id="4" creationId="{0A334413-C47C-44B9-816F-EC34A0C8297B}"/>
          </ac:spMkLst>
        </pc:spChg>
        <pc:spChg chg="mod">
          <ac:chgData name="William Lee" userId="9897f04406492482" providerId="LiveId" clId="{F5080F30-07BC-4DAF-A6F3-4DD32EA0FA61}" dt="2021-06-23T10:10:55.010" v="162" actId="12788"/>
          <ac:spMkLst>
            <pc:docMk/>
            <pc:sldMk cId="3434440788" sldId="326"/>
            <ac:spMk id="7" creationId="{079033D0-E40F-48C1-B341-FF910D4FDB37}"/>
          </ac:spMkLst>
        </pc:spChg>
        <pc:spChg chg="add mod">
          <ac:chgData name="William Lee" userId="9897f04406492482" providerId="LiveId" clId="{F5080F30-07BC-4DAF-A6F3-4DD32EA0FA61}" dt="2021-06-23T10:13:47.778" v="199" actId="15"/>
          <ac:spMkLst>
            <pc:docMk/>
            <pc:sldMk cId="3434440788" sldId="326"/>
            <ac:spMk id="8" creationId="{22B5FEA1-D4B3-4A36-8109-C6DD7D0B7DB6}"/>
          </ac:spMkLst>
        </pc:spChg>
        <pc:picChg chg="del">
          <ac:chgData name="William Lee" userId="9897f04406492482" providerId="LiveId" clId="{F5080F30-07BC-4DAF-A6F3-4DD32EA0FA61}" dt="2021-06-23T10:10:56.142" v="163" actId="478"/>
          <ac:picMkLst>
            <pc:docMk/>
            <pc:sldMk cId="3434440788" sldId="326"/>
            <ac:picMk id="6" creationId="{961C4B54-11DC-44D5-8010-FFF001DCCA22}"/>
          </ac:picMkLst>
        </pc:picChg>
      </pc:sldChg>
      <pc:sldChg chg="modSp add del mod">
        <pc:chgData name="William Lee" userId="9897f04406492482" providerId="LiveId" clId="{F5080F30-07BC-4DAF-A6F3-4DD32EA0FA61}" dt="2021-06-23T10:14:08.516" v="200" actId="47"/>
        <pc:sldMkLst>
          <pc:docMk/>
          <pc:sldMk cId="57513655" sldId="327"/>
        </pc:sldMkLst>
        <pc:spChg chg="mod">
          <ac:chgData name="William Lee" userId="9897f04406492482" providerId="LiveId" clId="{F5080F30-07BC-4DAF-A6F3-4DD32EA0FA61}" dt="2021-06-23T10:11:13.090" v="166"/>
          <ac:spMkLst>
            <pc:docMk/>
            <pc:sldMk cId="57513655" sldId="327"/>
            <ac:spMk id="7" creationId="{079033D0-E40F-48C1-B341-FF910D4FDB37}"/>
          </ac:spMkLst>
        </pc:spChg>
      </pc:sldChg>
      <pc:sldChg chg="modSp add mod">
        <pc:chgData name="William Lee" userId="9897f04406492482" providerId="LiveId" clId="{F5080F30-07BC-4DAF-A6F3-4DD32EA0FA61}" dt="2021-06-23T10:15:49.668" v="229" actId="15"/>
        <pc:sldMkLst>
          <pc:docMk/>
          <pc:sldMk cId="3703594364" sldId="328"/>
        </pc:sldMkLst>
        <pc:spChg chg="mod">
          <ac:chgData name="William Lee" userId="9897f04406492482" providerId="LiveId" clId="{F5080F30-07BC-4DAF-A6F3-4DD32EA0FA61}" dt="2021-06-23T10:15:49.668" v="229" actId="15"/>
          <ac:spMkLst>
            <pc:docMk/>
            <pc:sldMk cId="3703594364" sldId="328"/>
            <ac:spMk id="4" creationId="{0A334413-C47C-44B9-816F-EC34A0C8297B}"/>
          </ac:spMkLst>
        </pc:spChg>
        <pc:spChg chg="mod">
          <ac:chgData name="William Lee" userId="9897f04406492482" providerId="LiveId" clId="{F5080F30-07BC-4DAF-A6F3-4DD32EA0FA61}" dt="2021-06-23T10:11:23.778" v="167"/>
          <ac:spMkLst>
            <pc:docMk/>
            <pc:sldMk cId="3703594364" sldId="328"/>
            <ac:spMk id="7" creationId="{079033D0-E40F-48C1-B341-FF910D4FDB37}"/>
          </ac:spMkLst>
        </pc:spChg>
      </pc:sldChg>
      <pc:sldChg chg="delSp modSp add mod">
        <pc:chgData name="William Lee" userId="9897f04406492482" providerId="LiveId" clId="{F5080F30-07BC-4DAF-A6F3-4DD32EA0FA61}" dt="2021-06-23T10:15:06.102" v="225" actId="15"/>
        <pc:sldMkLst>
          <pc:docMk/>
          <pc:sldMk cId="1231438990" sldId="329"/>
        </pc:sldMkLst>
        <pc:spChg chg="mod">
          <ac:chgData name="William Lee" userId="9897f04406492482" providerId="LiveId" clId="{F5080F30-07BC-4DAF-A6F3-4DD32EA0FA61}" dt="2021-06-23T10:15:06.102" v="225" actId="15"/>
          <ac:spMkLst>
            <pc:docMk/>
            <pc:sldMk cId="1231438990" sldId="329"/>
            <ac:spMk id="4" creationId="{0A334413-C47C-44B9-816F-EC34A0C8297B}"/>
          </ac:spMkLst>
        </pc:spChg>
        <pc:spChg chg="mod">
          <ac:chgData name="William Lee" userId="9897f04406492482" providerId="LiveId" clId="{F5080F30-07BC-4DAF-A6F3-4DD32EA0FA61}" dt="2021-06-23T10:14:22.379" v="214" actId="20577"/>
          <ac:spMkLst>
            <pc:docMk/>
            <pc:sldMk cId="1231438990" sldId="329"/>
            <ac:spMk id="7" creationId="{079033D0-E40F-48C1-B341-FF910D4FDB37}"/>
          </ac:spMkLst>
        </pc:spChg>
        <pc:spChg chg="del">
          <ac:chgData name="William Lee" userId="9897f04406492482" providerId="LiveId" clId="{F5080F30-07BC-4DAF-A6F3-4DD32EA0FA61}" dt="2021-06-23T10:14:34.696" v="215" actId="478"/>
          <ac:spMkLst>
            <pc:docMk/>
            <pc:sldMk cId="1231438990" sldId="329"/>
            <ac:spMk id="8" creationId="{22B5FEA1-D4B3-4A36-8109-C6DD7D0B7D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85F5EF-3A98-468A-AA21-1EC726050C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EEDB5C-5A45-448D-B5F5-0A6AFF1406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5734-0753-40EF-8812-B7A7AFE83B8E}" type="datetime1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36C976-1599-43B2-941D-476CC57B7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123456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E56B7F-2A08-4D82-B83B-032006A33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5F59-F600-4C33-A45A-33F886276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6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4B060-D346-4326-80AF-72862CDDBFA8}" type="datetime1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123456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F878-5339-4519-A30A-BB5E5AF0F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18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E7927A-2617-4B80-83B7-C32C5E1B9F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2D96E6-0D86-4B98-A7F5-FB8F3CE9C8B7}"/>
              </a:ext>
            </a:extLst>
          </p:cNvPr>
          <p:cNvSpPr/>
          <p:nvPr userDrawn="1"/>
        </p:nvSpPr>
        <p:spPr>
          <a:xfrm>
            <a:off x="4861957" y="449241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6D6683-644C-4984-8C7C-240C382B7806}"/>
              </a:ext>
            </a:extLst>
          </p:cNvPr>
          <p:cNvSpPr/>
          <p:nvPr userDrawn="1"/>
        </p:nvSpPr>
        <p:spPr>
          <a:xfrm>
            <a:off x="4861956" y="5097780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7145F0-279E-41CD-BA28-72B9EF854306}"/>
              </a:ext>
            </a:extLst>
          </p:cNvPr>
          <p:cNvCxnSpPr>
            <a:cxnSpLocks/>
          </p:cNvCxnSpPr>
          <p:nvPr userDrawn="1"/>
        </p:nvCxnSpPr>
        <p:spPr>
          <a:xfrm>
            <a:off x="4862443" y="4874119"/>
            <a:ext cx="4019988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5C3A8-3344-4C5A-8419-74A5A671DC3E}"/>
              </a:ext>
            </a:extLst>
          </p:cNvPr>
          <p:cNvSpPr txBox="1"/>
          <p:nvPr userDrawn="1"/>
        </p:nvSpPr>
        <p:spPr>
          <a:xfrm>
            <a:off x="5220695" y="44280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1EEB83-7BBB-424A-B72D-F496B9E40A2F}"/>
              </a:ext>
            </a:extLst>
          </p:cNvPr>
          <p:cNvSpPr txBox="1"/>
          <p:nvPr userDrawn="1"/>
        </p:nvSpPr>
        <p:spPr>
          <a:xfrm>
            <a:off x="5220695" y="50492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21935C-7CA8-4B75-B367-3E84382E9519}"/>
              </a:ext>
            </a:extLst>
          </p:cNvPr>
          <p:cNvCxnSpPr>
            <a:cxnSpLocks/>
          </p:cNvCxnSpPr>
          <p:nvPr userDrawn="1"/>
        </p:nvCxnSpPr>
        <p:spPr>
          <a:xfrm>
            <a:off x="4862443" y="5466951"/>
            <a:ext cx="4019988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F41D8A4-FC43-4A0D-B9D2-5A6009904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6913" y="2098948"/>
            <a:ext cx="9805947" cy="19366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C3C16BAC-EE37-4FBA-8118-13B72E04EC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2836" y="4333876"/>
            <a:ext cx="3203122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EEDE6825-70B7-4610-B9A4-99BDEB106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5408" y="4931388"/>
            <a:ext cx="3203122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250954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B32540E-D4A9-4405-BB33-2CD3374AB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C80BF5-DEE5-48AB-8689-9021EEA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97E91E-6F7C-456B-BA68-B485B6068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143191E-BEA0-4657-A453-0E178F1212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N-1: XXXXX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9BAB248-8708-4CBE-AA5C-21C417B48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DAF19E5A-4F11-48BB-9678-A9889AB76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BBA8E219-7749-4D3F-9C61-406DEDE45C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1"/>
            <a:ext cx="11981422" cy="3634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0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1412DE5-E74D-4F4D-96A4-3448C3CAE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41F4CB-AA74-47AC-BDAC-DD930D4E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F6F6C2-4C91-4228-B960-1390E264B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AB786BD-5700-4572-95C8-FE2E9DB07C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N-2: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730363EB-CA4B-4E5C-9050-36DFC51F03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BA6E3C0C-4E01-4CDF-A2CE-8AB7940E27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0"/>
            <a:ext cx="11981422" cy="3616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D060BF31-04CF-4228-8CD3-C50A46307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1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81565AE-C00D-4771-8F6D-8DA72A6F5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E27E92-A868-4D86-A099-FFFFF040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17043C-9E6A-4C00-AAED-F243F2DFA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DA1E15-CBBC-46D0-9296-37600E888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N-3: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9FEC8556-A2C9-4B82-B412-16D80F3020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A1804D8C-90F3-4753-9887-C638F1CB4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0"/>
            <a:ext cx="11981422" cy="3606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2C52CA1-8795-4AA4-A9FB-A2B86D8A7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C827F96-73D2-4EEF-9F9A-576827509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EF2F802-D594-4867-80F5-256E923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7D9F92-BAB8-43DC-B117-D7881B429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A936-9872-40F4-926D-7189B165B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19" y="1343025"/>
            <a:ext cx="6724876" cy="5086350"/>
          </a:xfrm>
          <a:prstGeom prst="rect">
            <a:avLst/>
          </a:prstGeom>
        </p:spPr>
        <p:txBody>
          <a:bodyPr/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模組</a:t>
            </a:r>
            <a:r>
              <a:rPr lang="en-US" altLang="zh-TW" dirty="0"/>
              <a:t>1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marL="457200" marR="0" lvl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TW" altLang="en-US" dirty="0"/>
              <a:t>模組</a:t>
            </a:r>
            <a:r>
              <a:rPr lang="en-US" altLang="zh-TW" dirty="0"/>
              <a:t>2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marL="457200" marR="0" lvl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TW" altLang="en-US" dirty="0"/>
              <a:t>模組</a:t>
            </a:r>
            <a:r>
              <a:rPr lang="en-US" altLang="zh-TW" dirty="0"/>
              <a:t>3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lvl="0"/>
            <a:endParaRPr lang="zh-TW" altLang="en-US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AB937618-239B-9F4E-BD88-D84B70EBE0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815" y="3509962"/>
            <a:ext cx="2258494" cy="539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課程大綱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師介紹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4D4111-6CEF-4FF2-9C38-E840AFFEBF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5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FAE11C-4887-4ABC-AA81-99CA4986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50FBD9-6CE2-4EFC-8C3D-A1DC905AD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F10A2D88-BF58-4AFB-8463-C9C6FA01CD85}"/>
              </a:ext>
            </a:extLst>
          </p:cNvPr>
          <p:cNvSpPr/>
          <p:nvPr/>
        </p:nvSpPr>
        <p:spPr>
          <a:xfrm>
            <a:off x="4299895" y="207350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82FE8A-507A-43B0-855A-C440D7A9EAFC}"/>
              </a:ext>
            </a:extLst>
          </p:cNvPr>
          <p:cNvSpPr txBox="1"/>
          <p:nvPr/>
        </p:nvSpPr>
        <p:spPr>
          <a:xfrm>
            <a:off x="4679943" y="237061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852AF2-D0F5-4D67-87DF-E09A9AA18527}"/>
              </a:ext>
            </a:extLst>
          </p:cNvPr>
          <p:cNvSpPr txBox="1"/>
          <p:nvPr/>
        </p:nvSpPr>
        <p:spPr>
          <a:xfrm>
            <a:off x="3574619" y="1284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C8DE17-0556-4828-9E90-253BC049A8E6}"/>
              </a:ext>
            </a:extLst>
          </p:cNvPr>
          <p:cNvSpPr txBox="1"/>
          <p:nvPr/>
        </p:nvSpPr>
        <p:spPr>
          <a:xfrm>
            <a:off x="10272444" y="12749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103043-A091-4482-9C53-D9122BA945D8}"/>
              </a:ext>
            </a:extLst>
          </p:cNvPr>
          <p:cNvSpPr/>
          <p:nvPr/>
        </p:nvSpPr>
        <p:spPr>
          <a:xfrm>
            <a:off x="726796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DD149B-143E-41AF-8351-D4E533A178E7}"/>
              </a:ext>
            </a:extLst>
          </p:cNvPr>
          <p:cNvCxnSpPr>
            <a:cxnSpLocks/>
          </p:cNvCxnSpPr>
          <p:nvPr/>
        </p:nvCxnSpPr>
        <p:spPr>
          <a:xfrm>
            <a:off x="1867799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B35AB6-D8D0-4F03-8C41-17A94578BF98}"/>
              </a:ext>
            </a:extLst>
          </p:cNvPr>
          <p:cNvSpPr txBox="1"/>
          <p:nvPr/>
        </p:nvSpPr>
        <p:spPr>
          <a:xfrm>
            <a:off x="91724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C6A96D-4BF6-4639-9669-8E2F0C76C7A4}"/>
              </a:ext>
            </a:extLst>
          </p:cNvPr>
          <p:cNvSpPr/>
          <p:nvPr/>
        </p:nvSpPr>
        <p:spPr>
          <a:xfrm>
            <a:off x="726796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2F5B3AC-2343-45BA-B701-65B32CB15D1B}"/>
              </a:ext>
            </a:extLst>
          </p:cNvPr>
          <p:cNvCxnSpPr>
            <a:cxnSpLocks/>
          </p:cNvCxnSpPr>
          <p:nvPr/>
        </p:nvCxnSpPr>
        <p:spPr>
          <a:xfrm>
            <a:off x="1867799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D0A198B-7E71-4198-B974-80BB8063DAC2}"/>
              </a:ext>
            </a:extLst>
          </p:cNvPr>
          <p:cNvSpPr txBox="1"/>
          <p:nvPr/>
        </p:nvSpPr>
        <p:spPr>
          <a:xfrm>
            <a:off x="91724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F11D5-7387-48FA-8921-7F1E8BEEC85F}"/>
              </a:ext>
            </a:extLst>
          </p:cNvPr>
          <p:cNvSpPr/>
          <p:nvPr/>
        </p:nvSpPr>
        <p:spPr>
          <a:xfrm>
            <a:off x="726796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088846F-1A68-4A21-8F2F-5403676F521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27831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B8C0C-D6BC-4C6C-9CEF-89E9DA1EBCD9}"/>
              </a:ext>
            </a:extLst>
          </p:cNvPr>
          <p:cNvSpPr txBox="1"/>
          <p:nvPr/>
        </p:nvSpPr>
        <p:spPr>
          <a:xfrm>
            <a:off x="917243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A4D6E-B20F-483D-8DA1-E1CBFECCA8CB}"/>
              </a:ext>
            </a:extLst>
          </p:cNvPr>
          <p:cNvSpPr/>
          <p:nvPr/>
        </p:nvSpPr>
        <p:spPr>
          <a:xfrm>
            <a:off x="726796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00CA7B7-62D0-4124-8863-99DB5EFE798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27831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200F91-7D5C-4BDF-8BFE-5F78F84FB277}"/>
              </a:ext>
            </a:extLst>
          </p:cNvPr>
          <p:cNvSpPr txBox="1"/>
          <p:nvPr/>
        </p:nvSpPr>
        <p:spPr>
          <a:xfrm>
            <a:off x="917243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3A0ECE-7CF0-4156-AFA7-9EE7D5F8409F}"/>
              </a:ext>
            </a:extLst>
          </p:cNvPr>
          <p:cNvSpPr/>
          <p:nvPr/>
        </p:nvSpPr>
        <p:spPr>
          <a:xfrm>
            <a:off x="7431717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9CF7F95-6F41-4253-99DC-ECE06F141961}"/>
              </a:ext>
            </a:extLst>
          </p:cNvPr>
          <p:cNvCxnSpPr>
            <a:cxnSpLocks/>
          </p:cNvCxnSpPr>
          <p:nvPr/>
        </p:nvCxnSpPr>
        <p:spPr>
          <a:xfrm>
            <a:off x="8572720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2D4A66-B17A-4E1A-84A3-1B00A10393F1}"/>
              </a:ext>
            </a:extLst>
          </p:cNvPr>
          <p:cNvSpPr txBox="1"/>
          <p:nvPr/>
        </p:nvSpPr>
        <p:spPr>
          <a:xfrm>
            <a:off x="762216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2A2585-60B7-453B-8295-E405A4F13EF8}"/>
              </a:ext>
            </a:extLst>
          </p:cNvPr>
          <p:cNvSpPr/>
          <p:nvPr/>
        </p:nvSpPr>
        <p:spPr>
          <a:xfrm>
            <a:off x="7431717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7070C9F-48E0-4174-9967-C602EE45B9F5}"/>
              </a:ext>
            </a:extLst>
          </p:cNvPr>
          <p:cNvCxnSpPr>
            <a:cxnSpLocks/>
          </p:cNvCxnSpPr>
          <p:nvPr/>
        </p:nvCxnSpPr>
        <p:spPr>
          <a:xfrm>
            <a:off x="8572720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9F2EC2-1CC3-46D0-ABDD-C447507CE6C4}"/>
              </a:ext>
            </a:extLst>
          </p:cNvPr>
          <p:cNvSpPr txBox="1"/>
          <p:nvPr/>
        </p:nvSpPr>
        <p:spPr>
          <a:xfrm>
            <a:off x="762216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3E66A4-B14B-4DC5-89D9-12096F5CAF40}"/>
              </a:ext>
            </a:extLst>
          </p:cNvPr>
          <p:cNvSpPr/>
          <p:nvPr/>
        </p:nvSpPr>
        <p:spPr>
          <a:xfrm>
            <a:off x="7431717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919CA1D-A967-4C20-8CB7-D9BD654F486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832752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1FD3D41-77EC-412A-AE32-0B837A5DD960}"/>
              </a:ext>
            </a:extLst>
          </p:cNvPr>
          <p:cNvSpPr txBox="1"/>
          <p:nvPr/>
        </p:nvSpPr>
        <p:spPr>
          <a:xfrm>
            <a:off x="7622164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BFA783-466E-4CE5-939A-0ACD2F49E836}"/>
              </a:ext>
            </a:extLst>
          </p:cNvPr>
          <p:cNvSpPr/>
          <p:nvPr/>
        </p:nvSpPr>
        <p:spPr>
          <a:xfrm>
            <a:off x="7431717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8C6C046-F70F-4047-A744-C0F28EC511A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832752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90C392A-49C0-421B-B5AE-F71BBA909BBD}"/>
              </a:ext>
            </a:extLst>
          </p:cNvPr>
          <p:cNvSpPr txBox="1"/>
          <p:nvPr/>
        </p:nvSpPr>
        <p:spPr>
          <a:xfrm>
            <a:off x="7622164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42" name="矩形: 圓角化對角角落 41">
            <a:extLst>
              <a:ext uri="{FF2B5EF4-FFF2-40B4-BE49-F238E27FC236}">
                <a16:creationId xmlns:a16="http://schemas.microsoft.com/office/drawing/2014/main" id="{2882B776-A997-4847-9E63-E1CA8554FD7C}"/>
              </a:ext>
            </a:extLst>
          </p:cNvPr>
          <p:cNvSpPr/>
          <p:nvPr userDrawn="1"/>
        </p:nvSpPr>
        <p:spPr>
          <a:xfrm>
            <a:off x="4299895" y="201151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2DD3220-F00D-44F8-8C66-F3897E0175DD}"/>
              </a:ext>
            </a:extLst>
          </p:cNvPr>
          <p:cNvSpPr txBox="1"/>
          <p:nvPr userDrawn="1"/>
        </p:nvSpPr>
        <p:spPr>
          <a:xfrm>
            <a:off x="4679943" y="262679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9DEECFA-0227-4652-8A83-F0E469EDD161}"/>
              </a:ext>
            </a:extLst>
          </p:cNvPr>
          <p:cNvSpPr txBox="1"/>
          <p:nvPr userDrawn="1"/>
        </p:nvSpPr>
        <p:spPr>
          <a:xfrm>
            <a:off x="3574619" y="1284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D4CB8BA-AD21-4D3F-9127-5DECADB72F4A}"/>
              </a:ext>
            </a:extLst>
          </p:cNvPr>
          <p:cNvSpPr txBox="1"/>
          <p:nvPr userDrawn="1"/>
        </p:nvSpPr>
        <p:spPr>
          <a:xfrm>
            <a:off x="10272444" y="12749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教材編寫者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37628AE-6D5A-4C3B-916C-F772B6251A99}"/>
              </a:ext>
            </a:extLst>
          </p:cNvPr>
          <p:cNvSpPr/>
          <p:nvPr userDrawn="1"/>
        </p:nvSpPr>
        <p:spPr>
          <a:xfrm>
            <a:off x="726796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2D970A4-C2F9-46A2-9026-69AFC1459EBF}"/>
              </a:ext>
            </a:extLst>
          </p:cNvPr>
          <p:cNvCxnSpPr>
            <a:cxnSpLocks/>
          </p:cNvCxnSpPr>
          <p:nvPr userDrawn="1"/>
        </p:nvCxnSpPr>
        <p:spPr>
          <a:xfrm>
            <a:off x="1867799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7B05D8B-D001-4885-9840-172A1544FECA}"/>
              </a:ext>
            </a:extLst>
          </p:cNvPr>
          <p:cNvSpPr txBox="1"/>
          <p:nvPr userDrawn="1"/>
        </p:nvSpPr>
        <p:spPr>
          <a:xfrm>
            <a:off x="91724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8B5EF-3D95-4724-AD32-56DB57EBDAA0}"/>
              </a:ext>
            </a:extLst>
          </p:cNvPr>
          <p:cNvSpPr/>
          <p:nvPr userDrawn="1"/>
        </p:nvSpPr>
        <p:spPr>
          <a:xfrm>
            <a:off x="726796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8014842-7ED9-4DB0-9995-5ACA02A04BE3}"/>
              </a:ext>
            </a:extLst>
          </p:cNvPr>
          <p:cNvCxnSpPr>
            <a:cxnSpLocks/>
          </p:cNvCxnSpPr>
          <p:nvPr userDrawn="1"/>
        </p:nvCxnSpPr>
        <p:spPr>
          <a:xfrm>
            <a:off x="1867799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D657207-97AD-4D78-BDD0-D40F74D9CE99}"/>
              </a:ext>
            </a:extLst>
          </p:cNvPr>
          <p:cNvSpPr txBox="1"/>
          <p:nvPr userDrawn="1"/>
        </p:nvSpPr>
        <p:spPr>
          <a:xfrm>
            <a:off x="91724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27073B-D582-481F-B72B-7A24B3834436}"/>
              </a:ext>
            </a:extLst>
          </p:cNvPr>
          <p:cNvSpPr/>
          <p:nvPr userDrawn="1"/>
        </p:nvSpPr>
        <p:spPr>
          <a:xfrm>
            <a:off x="726796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710A712-7659-43D2-AF6C-32A877E3AC1B}"/>
              </a:ext>
            </a:extLst>
          </p:cNvPr>
          <p:cNvCxnSpPr>
            <a:cxnSpLocks/>
            <a:stCxn id="23" idx="3"/>
          </p:cNvCxnSpPr>
          <p:nvPr userDrawn="1"/>
        </p:nvCxnSpPr>
        <p:spPr>
          <a:xfrm>
            <a:off x="2127831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7272719-C112-4240-AFBD-0E1BFC8A3D90}"/>
              </a:ext>
            </a:extLst>
          </p:cNvPr>
          <p:cNvSpPr txBox="1"/>
          <p:nvPr userDrawn="1"/>
        </p:nvSpPr>
        <p:spPr>
          <a:xfrm>
            <a:off x="917243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10CED08-F8DE-4526-8FA5-7B6E2B5101B6}"/>
              </a:ext>
            </a:extLst>
          </p:cNvPr>
          <p:cNvSpPr/>
          <p:nvPr userDrawn="1"/>
        </p:nvSpPr>
        <p:spPr>
          <a:xfrm>
            <a:off x="726796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7363525-F4FD-4358-8A39-91EACB295BC2}"/>
              </a:ext>
            </a:extLst>
          </p:cNvPr>
          <p:cNvCxnSpPr>
            <a:cxnSpLocks/>
            <a:stCxn id="26" idx="3"/>
          </p:cNvCxnSpPr>
          <p:nvPr userDrawn="1"/>
        </p:nvCxnSpPr>
        <p:spPr>
          <a:xfrm>
            <a:off x="2127831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A353B06-076E-40D5-8DEC-AA5B3D277A1A}"/>
              </a:ext>
            </a:extLst>
          </p:cNvPr>
          <p:cNvSpPr txBox="1"/>
          <p:nvPr userDrawn="1"/>
        </p:nvSpPr>
        <p:spPr>
          <a:xfrm>
            <a:off x="917243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F576A4-5DA7-4A02-83C1-65E8951EE560}"/>
              </a:ext>
            </a:extLst>
          </p:cNvPr>
          <p:cNvSpPr/>
          <p:nvPr userDrawn="1"/>
        </p:nvSpPr>
        <p:spPr>
          <a:xfrm>
            <a:off x="7431717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B4CE3C7-A9EA-4F15-BA14-4E41C9C70F9F}"/>
              </a:ext>
            </a:extLst>
          </p:cNvPr>
          <p:cNvCxnSpPr>
            <a:cxnSpLocks/>
          </p:cNvCxnSpPr>
          <p:nvPr userDrawn="1"/>
        </p:nvCxnSpPr>
        <p:spPr>
          <a:xfrm>
            <a:off x="8572720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8D345AD-7EF8-4716-9AB3-0CC599E4B14A}"/>
              </a:ext>
            </a:extLst>
          </p:cNvPr>
          <p:cNvSpPr txBox="1"/>
          <p:nvPr userDrawn="1"/>
        </p:nvSpPr>
        <p:spPr>
          <a:xfrm>
            <a:off x="762216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076B567-40DF-47A6-BFE2-3258E294AC9F}"/>
              </a:ext>
            </a:extLst>
          </p:cNvPr>
          <p:cNvSpPr/>
          <p:nvPr userDrawn="1"/>
        </p:nvSpPr>
        <p:spPr>
          <a:xfrm>
            <a:off x="7431717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F2CD776-7192-4B98-9C09-896DA53DC9DC}"/>
              </a:ext>
            </a:extLst>
          </p:cNvPr>
          <p:cNvCxnSpPr>
            <a:cxnSpLocks/>
          </p:cNvCxnSpPr>
          <p:nvPr userDrawn="1"/>
        </p:nvCxnSpPr>
        <p:spPr>
          <a:xfrm>
            <a:off x="8572720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13DFFF6-E481-4EA4-A44A-EF423EBF3E98}"/>
              </a:ext>
            </a:extLst>
          </p:cNvPr>
          <p:cNvSpPr txBox="1"/>
          <p:nvPr userDrawn="1"/>
        </p:nvSpPr>
        <p:spPr>
          <a:xfrm>
            <a:off x="762216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28DF39E-6C74-4ED3-91CA-98C7D0402619}"/>
              </a:ext>
            </a:extLst>
          </p:cNvPr>
          <p:cNvSpPr/>
          <p:nvPr userDrawn="1"/>
        </p:nvSpPr>
        <p:spPr>
          <a:xfrm>
            <a:off x="7431717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E2E28A0-9CE8-4326-B117-C55015A38F5F}"/>
              </a:ext>
            </a:extLst>
          </p:cNvPr>
          <p:cNvCxnSpPr>
            <a:cxnSpLocks/>
            <a:stCxn id="35" idx="3"/>
          </p:cNvCxnSpPr>
          <p:nvPr userDrawn="1"/>
        </p:nvCxnSpPr>
        <p:spPr>
          <a:xfrm>
            <a:off x="8832752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C2B6CDA-C622-489C-863B-E3F8E36BC268}"/>
              </a:ext>
            </a:extLst>
          </p:cNvPr>
          <p:cNvSpPr txBox="1"/>
          <p:nvPr userDrawn="1"/>
        </p:nvSpPr>
        <p:spPr>
          <a:xfrm>
            <a:off x="7622164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84C04F-66EE-456D-A03B-6348D4D4C80A}"/>
              </a:ext>
            </a:extLst>
          </p:cNvPr>
          <p:cNvSpPr/>
          <p:nvPr userDrawn="1"/>
        </p:nvSpPr>
        <p:spPr>
          <a:xfrm>
            <a:off x="7431717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380F439-F06D-4F74-A97A-0C28BB49D311}"/>
              </a:ext>
            </a:extLst>
          </p:cNvPr>
          <p:cNvCxnSpPr>
            <a:cxnSpLocks/>
            <a:stCxn id="38" idx="3"/>
          </p:cNvCxnSpPr>
          <p:nvPr userDrawn="1"/>
        </p:nvCxnSpPr>
        <p:spPr>
          <a:xfrm>
            <a:off x="8832752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C375E06-2ECB-42E2-B0C3-1AE61CFC5946}"/>
              </a:ext>
            </a:extLst>
          </p:cNvPr>
          <p:cNvSpPr txBox="1"/>
          <p:nvPr userDrawn="1"/>
        </p:nvSpPr>
        <p:spPr>
          <a:xfrm>
            <a:off x="7622164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E559E2-BA79-49FD-9F1F-C8C3C8B0F1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1635" y="2997384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2" name="文字版面配置區 4">
            <a:extLst>
              <a:ext uri="{FF2B5EF4-FFF2-40B4-BE49-F238E27FC236}">
                <a16:creationId xmlns:a16="http://schemas.microsoft.com/office/drawing/2014/main" id="{4350495A-247D-4164-9509-849D74AD2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635" y="4100759"/>
            <a:ext cx="4024947" cy="775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3" name="文字版面配置區 4">
            <a:extLst>
              <a:ext uri="{FF2B5EF4-FFF2-40B4-BE49-F238E27FC236}">
                <a16:creationId xmlns:a16="http://schemas.microsoft.com/office/drawing/2014/main" id="{910CBF6B-34B8-4F95-AC7E-093399A14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2239" y="5365379"/>
            <a:ext cx="4024947" cy="775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4" name="文字版面配置區 4">
            <a:extLst>
              <a:ext uri="{FF2B5EF4-FFF2-40B4-BE49-F238E27FC236}">
                <a16:creationId xmlns:a16="http://schemas.microsoft.com/office/drawing/2014/main" id="{682931E2-F303-4E88-9779-C3BD39DD6A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6997" y="2999487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5" name="文字版面配置區 4">
            <a:extLst>
              <a:ext uri="{FF2B5EF4-FFF2-40B4-BE49-F238E27FC236}">
                <a16:creationId xmlns:a16="http://schemas.microsoft.com/office/drawing/2014/main" id="{1E4F7F8C-2244-44CB-8489-602198075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6996" y="4175190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6" name="文字版面配置區 4">
            <a:extLst>
              <a:ext uri="{FF2B5EF4-FFF2-40B4-BE49-F238E27FC236}">
                <a16:creationId xmlns:a16="http://schemas.microsoft.com/office/drawing/2014/main" id="{9EA1BA75-CABE-42E6-9010-910F84F00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6994" y="5364928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7" name="文字版面配置區 4">
            <a:extLst>
              <a:ext uri="{FF2B5EF4-FFF2-40B4-BE49-F238E27FC236}">
                <a16:creationId xmlns:a16="http://schemas.microsoft.com/office/drawing/2014/main" id="{62A172DA-21A3-4B88-B284-05A617A457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6993" y="6444783"/>
            <a:ext cx="4024947" cy="592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8" name="文字版面配置區 4">
            <a:extLst>
              <a:ext uri="{FF2B5EF4-FFF2-40B4-BE49-F238E27FC236}">
                <a16:creationId xmlns:a16="http://schemas.microsoft.com/office/drawing/2014/main" id="{201DD69A-E9E1-47D6-A95D-82FE0C9C7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1635" y="6462577"/>
            <a:ext cx="4024947" cy="574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AC20676-C78A-420A-AC0E-155DF825CD0C}"/>
              </a:ext>
            </a:extLst>
          </p:cNvPr>
          <p:cNvSpPr/>
          <p:nvPr userDrawn="1"/>
        </p:nvSpPr>
        <p:spPr>
          <a:xfrm>
            <a:off x="1954531" y="1037321"/>
            <a:ext cx="1620000" cy="1620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739F5D6F-1E19-44F6-896E-B702664078FB}"/>
              </a:ext>
            </a:extLst>
          </p:cNvPr>
          <p:cNvSpPr/>
          <p:nvPr userDrawn="1"/>
        </p:nvSpPr>
        <p:spPr>
          <a:xfrm>
            <a:off x="8639416" y="1037321"/>
            <a:ext cx="1620000" cy="1620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師介紹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22E6FC5E-28B0-48E4-9930-97D3BDBB4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422FBE-7A88-4003-BFB1-E682DB5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335C05-A7C4-425A-A522-3EF4E69C4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39C308-9250-4755-A54D-2001FCB81684}"/>
              </a:ext>
            </a:extLst>
          </p:cNvPr>
          <p:cNvSpPr/>
          <p:nvPr/>
        </p:nvSpPr>
        <p:spPr>
          <a:xfrm>
            <a:off x="7267002" y="562324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EB2FE1-D99D-4D8B-BB78-1D861B40EA57}"/>
              </a:ext>
            </a:extLst>
          </p:cNvPr>
          <p:cNvSpPr txBox="1"/>
          <p:nvPr/>
        </p:nvSpPr>
        <p:spPr>
          <a:xfrm>
            <a:off x="7457450" y="505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9B8AAB-42FF-4367-98EB-34B4F739E0B0}"/>
              </a:ext>
            </a:extLst>
          </p:cNvPr>
          <p:cNvSpPr/>
          <p:nvPr/>
        </p:nvSpPr>
        <p:spPr>
          <a:xfrm>
            <a:off x="7267002" y="192303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C2A4B4-0788-4C78-8F2A-EDC1973F23DE}"/>
              </a:ext>
            </a:extLst>
          </p:cNvPr>
          <p:cNvSpPr txBox="1"/>
          <p:nvPr/>
        </p:nvSpPr>
        <p:spPr>
          <a:xfrm>
            <a:off x="7457450" y="1865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8207B-F8C9-4716-AB17-78F8D8849B53}"/>
              </a:ext>
            </a:extLst>
          </p:cNvPr>
          <p:cNvSpPr/>
          <p:nvPr/>
        </p:nvSpPr>
        <p:spPr>
          <a:xfrm>
            <a:off x="7267002" y="395089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931D85-CDE7-474D-94EE-639658BA7162}"/>
              </a:ext>
            </a:extLst>
          </p:cNvPr>
          <p:cNvSpPr txBox="1"/>
          <p:nvPr/>
        </p:nvSpPr>
        <p:spPr>
          <a:xfrm>
            <a:off x="7457450" y="38937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9ED358-E618-402C-9C2D-5401096B0230}"/>
              </a:ext>
            </a:extLst>
          </p:cNvPr>
          <p:cNvSpPr/>
          <p:nvPr/>
        </p:nvSpPr>
        <p:spPr>
          <a:xfrm>
            <a:off x="7267002" y="565444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FC31A4-24D6-4EAE-9F1B-771563CF830B}"/>
              </a:ext>
            </a:extLst>
          </p:cNvPr>
          <p:cNvSpPr txBox="1"/>
          <p:nvPr/>
        </p:nvSpPr>
        <p:spPr>
          <a:xfrm>
            <a:off x="7457450" y="5597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84EDBBDB-60F4-4267-A071-A1BC392AB6E4}"/>
              </a:ext>
            </a:extLst>
          </p:cNvPr>
          <p:cNvSpPr/>
          <p:nvPr/>
        </p:nvSpPr>
        <p:spPr>
          <a:xfrm>
            <a:off x="7283926" y="961631"/>
            <a:ext cx="4856757" cy="811185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9" name="矩形: 圓角化對角角落 18">
            <a:extLst>
              <a:ext uri="{FF2B5EF4-FFF2-40B4-BE49-F238E27FC236}">
                <a16:creationId xmlns:a16="http://schemas.microsoft.com/office/drawing/2014/main" id="{36EC12CE-DDF3-4C2C-9938-B5131E12E633}"/>
              </a:ext>
            </a:extLst>
          </p:cNvPr>
          <p:cNvSpPr/>
          <p:nvPr/>
        </p:nvSpPr>
        <p:spPr>
          <a:xfrm>
            <a:off x="7283924" y="2297245"/>
            <a:ext cx="4856757" cy="1539287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0" name="矩形: 圓角化對角角落 19">
            <a:extLst>
              <a:ext uri="{FF2B5EF4-FFF2-40B4-BE49-F238E27FC236}">
                <a16:creationId xmlns:a16="http://schemas.microsoft.com/office/drawing/2014/main" id="{E62914B7-A67C-4152-A400-A4A2FD0A1105}"/>
              </a:ext>
            </a:extLst>
          </p:cNvPr>
          <p:cNvSpPr/>
          <p:nvPr/>
        </p:nvSpPr>
        <p:spPr>
          <a:xfrm>
            <a:off x="7283923" y="4333773"/>
            <a:ext cx="4856757" cy="120631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1" name="矩形: 圓角化對角角落 20">
            <a:extLst>
              <a:ext uri="{FF2B5EF4-FFF2-40B4-BE49-F238E27FC236}">
                <a16:creationId xmlns:a16="http://schemas.microsoft.com/office/drawing/2014/main" id="{9C0EA027-160B-44B3-BBC5-AF2485D8AF0B}"/>
              </a:ext>
            </a:extLst>
          </p:cNvPr>
          <p:cNvSpPr/>
          <p:nvPr/>
        </p:nvSpPr>
        <p:spPr>
          <a:xfrm>
            <a:off x="7297395" y="6012130"/>
            <a:ext cx="4856757" cy="878528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5D23A8A1-084B-42D9-8C3D-3E179AB9FCB0}"/>
              </a:ext>
            </a:extLst>
          </p:cNvPr>
          <p:cNvSpPr/>
          <p:nvPr/>
        </p:nvSpPr>
        <p:spPr>
          <a:xfrm>
            <a:off x="714356" y="1513926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86D1E8-68F3-4166-B9BB-FAF1D3FCE7B4}"/>
              </a:ext>
            </a:extLst>
          </p:cNvPr>
          <p:cNvSpPr txBox="1"/>
          <p:nvPr/>
        </p:nvSpPr>
        <p:spPr>
          <a:xfrm>
            <a:off x="860864" y="1578393"/>
            <a:ext cx="432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06E9E69-0AF1-43D2-BD82-340A9F812D93}"/>
              </a:ext>
            </a:extLst>
          </p:cNvPr>
          <p:cNvSpPr/>
          <p:nvPr/>
        </p:nvSpPr>
        <p:spPr>
          <a:xfrm>
            <a:off x="1709583" y="2654556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0E1ADC-2DED-4BCE-9FE4-855529C6F62A}"/>
              </a:ext>
            </a:extLst>
          </p:cNvPr>
          <p:cNvSpPr/>
          <p:nvPr userDrawn="1"/>
        </p:nvSpPr>
        <p:spPr>
          <a:xfrm>
            <a:off x="7267002" y="562324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672ECE-9AE8-42E4-B87B-F7343C5D27FF}"/>
              </a:ext>
            </a:extLst>
          </p:cNvPr>
          <p:cNvSpPr txBox="1"/>
          <p:nvPr userDrawn="1"/>
        </p:nvSpPr>
        <p:spPr>
          <a:xfrm>
            <a:off x="7457450" y="505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397246-F20F-427E-BEB6-8E1FB53EE909}"/>
              </a:ext>
            </a:extLst>
          </p:cNvPr>
          <p:cNvSpPr/>
          <p:nvPr userDrawn="1"/>
        </p:nvSpPr>
        <p:spPr>
          <a:xfrm>
            <a:off x="7267002" y="192303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8D0E23-2B9C-41CA-9A8E-81B08CC19745}"/>
              </a:ext>
            </a:extLst>
          </p:cNvPr>
          <p:cNvSpPr txBox="1"/>
          <p:nvPr userDrawn="1"/>
        </p:nvSpPr>
        <p:spPr>
          <a:xfrm>
            <a:off x="7457450" y="1865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2989E0-FBF9-4886-9B82-05290B16D763}"/>
              </a:ext>
            </a:extLst>
          </p:cNvPr>
          <p:cNvSpPr/>
          <p:nvPr userDrawn="1"/>
        </p:nvSpPr>
        <p:spPr>
          <a:xfrm>
            <a:off x="7267002" y="395089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9CF748F-113F-49A5-AE5C-D1FB6364CC01}"/>
              </a:ext>
            </a:extLst>
          </p:cNvPr>
          <p:cNvSpPr txBox="1"/>
          <p:nvPr userDrawn="1"/>
        </p:nvSpPr>
        <p:spPr>
          <a:xfrm>
            <a:off x="7457450" y="38937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83D54F-DFB0-4A3D-8EB3-130E35618EFF}"/>
              </a:ext>
            </a:extLst>
          </p:cNvPr>
          <p:cNvSpPr/>
          <p:nvPr userDrawn="1"/>
        </p:nvSpPr>
        <p:spPr>
          <a:xfrm>
            <a:off x="7267002" y="565444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B83B8A-4013-4A9E-8C3B-AAA54610D3FD}"/>
              </a:ext>
            </a:extLst>
          </p:cNvPr>
          <p:cNvSpPr txBox="1"/>
          <p:nvPr userDrawn="1"/>
        </p:nvSpPr>
        <p:spPr>
          <a:xfrm>
            <a:off x="7457450" y="5597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34" name="矩形: 圓角化對角角落 33">
            <a:extLst>
              <a:ext uri="{FF2B5EF4-FFF2-40B4-BE49-F238E27FC236}">
                <a16:creationId xmlns:a16="http://schemas.microsoft.com/office/drawing/2014/main" id="{AAE8DB4E-BFA3-4B13-9728-6751405918C1}"/>
              </a:ext>
            </a:extLst>
          </p:cNvPr>
          <p:cNvSpPr/>
          <p:nvPr userDrawn="1"/>
        </p:nvSpPr>
        <p:spPr>
          <a:xfrm>
            <a:off x="7283926" y="961631"/>
            <a:ext cx="4856757" cy="811185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5" name="矩形: 圓角化對角角落 34">
            <a:extLst>
              <a:ext uri="{FF2B5EF4-FFF2-40B4-BE49-F238E27FC236}">
                <a16:creationId xmlns:a16="http://schemas.microsoft.com/office/drawing/2014/main" id="{E17D5377-64BA-4129-9BD7-85BCC2D6023D}"/>
              </a:ext>
            </a:extLst>
          </p:cNvPr>
          <p:cNvSpPr/>
          <p:nvPr userDrawn="1"/>
        </p:nvSpPr>
        <p:spPr>
          <a:xfrm>
            <a:off x="7283924" y="2297245"/>
            <a:ext cx="4856757" cy="1539287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6" name="矩形: 圓角化對角角落 35">
            <a:extLst>
              <a:ext uri="{FF2B5EF4-FFF2-40B4-BE49-F238E27FC236}">
                <a16:creationId xmlns:a16="http://schemas.microsoft.com/office/drawing/2014/main" id="{50CD83DB-64F2-442A-AA0A-E1CB382B64B2}"/>
              </a:ext>
            </a:extLst>
          </p:cNvPr>
          <p:cNvSpPr/>
          <p:nvPr userDrawn="1"/>
        </p:nvSpPr>
        <p:spPr>
          <a:xfrm>
            <a:off x="7283923" y="4333773"/>
            <a:ext cx="4856757" cy="120631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7" name="矩形: 圓角化對角角落 36">
            <a:extLst>
              <a:ext uri="{FF2B5EF4-FFF2-40B4-BE49-F238E27FC236}">
                <a16:creationId xmlns:a16="http://schemas.microsoft.com/office/drawing/2014/main" id="{F6E51826-914D-410F-80EA-6283CD24DE3B}"/>
              </a:ext>
            </a:extLst>
          </p:cNvPr>
          <p:cNvSpPr/>
          <p:nvPr userDrawn="1"/>
        </p:nvSpPr>
        <p:spPr>
          <a:xfrm>
            <a:off x="7297395" y="6012130"/>
            <a:ext cx="4856757" cy="878528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8" name="矩形: 圓角化對角角落 37">
            <a:extLst>
              <a:ext uri="{FF2B5EF4-FFF2-40B4-BE49-F238E27FC236}">
                <a16:creationId xmlns:a16="http://schemas.microsoft.com/office/drawing/2014/main" id="{C049A50F-8E4C-4DC9-ADB4-914BE96D5CF0}"/>
              </a:ext>
            </a:extLst>
          </p:cNvPr>
          <p:cNvSpPr/>
          <p:nvPr userDrawn="1"/>
        </p:nvSpPr>
        <p:spPr>
          <a:xfrm>
            <a:off x="714356" y="1523577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7F722B-3B72-4F5B-9B01-155F4529ADB5}"/>
              </a:ext>
            </a:extLst>
          </p:cNvPr>
          <p:cNvSpPr txBox="1"/>
          <p:nvPr userDrawn="1"/>
        </p:nvSpPr>
        <p:spPr>
          <a:xfrm>
            <a:off x="860864" y="1578393"/>
            <a:ext cx="432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5F34075-74BF-4382-8E37-F1C068AEDD92}"/>
              </a:ext>
            </a:extLst>
          </p:cNvPr>
          <p:cNvSpPr/>
          <p:nvPr userDrawn="1"/>
        </p:nvSpPr>
        <p:spPr>
          <a:xfrm>
            <a:off x="1709583" y="2654556"/>
            <a:ext cx="2662419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812F9-45C2-4532-9D31-1DE5531B81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0102" y="4986242"/>
            <a:ext cx="2838962" cy="539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095871DE-7420-4493-81FB-D6EDDE238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0419" y="1003300"/>
            <a:ext cx="4717391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1" name="文字版面配置區 11">
            <a:extLst>
              <a:ext uri="{FF2B5EF4-FFF2-40B4-BE49-F238E27FC236}">
                <a16:creationId xmlns:a16="http://schemas.microsoft.com/office/drawing/2014/main" id="{14CB9C8E-6FE7-41D7-BDE9-B73B91E73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40170" y="2338981"/>
            <a:ext cx="4717391" cy="1344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2" name="文字版面配置區 11">
            <a:extLst>
              <a:ext uri="{FF2B5EF4-FFF2-40B4-BE49-F238E27FC236}">
                <a16:creationId xmlns:a16="http://schemas.microsoft.com/office/drawing/2014/main" id="{94218F86-C87C-429C-8A62-F2C89CE65C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40170" y="4390997"/>
            <a:ext cx="4717391" cy="108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3" name="文字版面配置區 11">
            <a:extLst>
              <a:ext uri="{FF2B5EF4-FFF2-40B4-BE49-F238E27FC236}">
                <a16:creationId xmlns:a16="http://schemas.microsoft.com/office/drawing/2014/main" id="{5509CF81-D558-4255-8960-803ACAD98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0170" y="6071965"/>
            <a:ext cx="4717391" cy="748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5" name="文字方塊 4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3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本課程須知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7193F262-6EE5-4491-9D87-9DC3066CA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24F1E1-E7EC-4886-B3BA-456F5092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8CD52B-42D3-4AE3-BC7A-B3FDC6BA9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6" name="矩形: 圓角化對角角落 5">
            <a:extLst>
              <a:ext uri="{FF2B5EF4-FFF2-40B4-BE49-F238E27FC236}">
                <a16:creationId xmlns:a16="http://schemas.microsoft.com/office/drawing/2014/main" id="{E017BDB8-3918-458D-9EE7-C8CF144C628E}"/>
              </a:ext>
            </a:extLst>
          </p:cNvPr>
          <p:cNvSpPr/>
          <p:nvPr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708352-C03C-4D15-8059-D8357D733CA4}"/>
              </a:ext>
            </a:extLst>
          </p:cNvPr>
          <p:cNvSpPr txBox="1"/>
          <p:nvPr/>
        </p:nvSpPr>
        <p:spPr>
          <a:xfrm>
            <a:off x="4514540" y="237061"/>
            <a:ext cx="43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F125A-88CC-4B16-8906-228B62379698}"/>
              </a:ext>
            </a:extLst>
          </p:cNvPr>
          <p:cNvSpPr/>
          <p:nvPr/>
        </p:nvSpPr>
        <p:spPr>
          <a:xfrm>
            <a:off x="685734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91951E-3DBB-41F1-A092-7BB67F5CFCB6}"/>
              </a:ext>
            </a:extLst>
          </p:cNvPr>
          <p:cNvSpPr txBox="1"/>
          <p:nvPr/>
        </p:nvSpPr>
        <p:spPr>
          <a:xfrm>
            <a:off x="876181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DA263-9002-4582-9BFC-7BB5EB02D76D}"/>
              </a:ext>
            </a:extLst>
          </p:cNvPr>
          <p:cNvSpPr/>
          <p:nvPr/>
        </p:nvSpPr>
        <p:spPr>
          <a:xfrm>
            <a:off x="6866443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82245-524E-4753-8C8F-99C6F10F7AF5}"/>
              </a:ext>
            </a:extLst>
          </p:cNvPr>
          <p:cNvSpPr txBox="1"/>
          <p:nvPr/>
        </p:nvSpPr>
        <p:spPr>
          <a:xfrm>
            <a:off x="7056890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4AA457-F98B-41F5-BC4A-DF9D83A61ABD}"/>
              </a:ext>
            </a:extLst>
          </p:cNvPr>
          <p:cNvSpPr/>
          <p:nvPr/>
        </p:nvSpPr>
        <p:spPr>
          <a:xfrm>
            <a:off x="685734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409954-7418-4B51-8645-AEB2A3E2626A}"/>
              </a:ext>
            </a:extLst>
          </p:cNvPr>
          <p:cNvSpPr txBox="1"/>
          <p:nvPr/>
        </p:nvSpPr>
        <p:spPr>
          <a:xfrm>
            <a:off x="876181" y="4328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4ED82F-7A2D-44B3-8626-FE8C5F124F04}"/>
              </a:ext>
            </a:extLst>
          </p:cNvPr>
          <p:cNvSpPr/>
          <p:nvPr/>
        </p:nvSpPr>
        <p:spPr>
          <a:xfrm>
            <a:off x="6866443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200853-4E16-425E-AE1E-9675CE12963D}"/>
              </a:ext>
            </a:extLst>
          </p:cNvPr>
          <p:cNvSpPr txBox="1"/>
          <p:nvPr/>
        </p:nvSpPr>
        <p:spPr>
          <a:xfrm>
            <a:off x="7056891" y="43284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16" name="矩形: 圓角化對角角落 15">
            <a:extLst>
              <a:ext uri="{FF2B5EF4-FFF2-40B4-BE49-F238E27FC236}">
                <a16:creationId xmlns:a16="http://schemas.microsoft.com/office/drawing/2014/main" id="{C069C34B-F53A-4F50-89D6-5FA4223C4ECF}"/>
              </a:ext>
            </a:extLst>
          </p:cNvPr>
          <p:cNvSpPr/>
          <p:nvPr/>
        </p:nvSpPr>
        <p:spPr>
          <a:xfrm>
            <a:off x="685734" y="1890680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7" name="矩形: 圓角化對角角落 16">
            <a:extLst>
              <a:ext uri="{FF2B5EF4-FFF2-40B4-BE49-F238E27FC236}">
                <a16:creationId xmlns:a16="http://schemas.microsoft.com/office/drawing/2014/main" id="{5F2AE778-2FE1-4F30-B5D2-7C31EEE633AE}"/>
              </a:ext>
            </a:extLst>
          </p:cNvPr>
          <p:cNvSpPr/>
          <p:nvPr/>
        </p:nvSpPr>
        <p:spPr>
          <a:xfrm>
            <a:off x="6859963" y="1890679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A41DEA39-8668-437D-8CD3-4CE54003B86B}"/>
              </a:ext>
            </a:extLst>
          </p:cNvPr>
          <p:cNvSpPr/>
          <p:nvPr/>
        </p:nvSpPr>
        <p:spPr>
          <a:xfrm>
            <a:off x="6859963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9" name="矩形: 圓角化對角角落 18">
            <a:extLst>
              <a:ext uri="{FF2B5EF4-FFF2-40B4-BE49-F238E27FC236}">
                <a16:creationId xmlns:a16="http://schemas.microsoft.com/office/drawing/2014/main" id="{127743A4-4349-4BD4-88C6-5FC2B7D9DEF0}"/>
              </a:ext>
            </a:extLst>
          </p:cNvPr>
          <p:cNvSpPr/>
          <p:nvPr/>
        </p:nvSpPr>
        <p:spPr>
          <a:xfrm>
            <a:off x="685734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1D9E976E-2D7E-4B73-8058-80A6DCE49D5D}"/>
              </a:ext>
            </a:extLst>
          </p:cNvPr>
          <p:cNvSpPr/>
          <p:nvPr userDrawn="1"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0DBD10-0763-400A-88DA-C19B6CA3DAA7}"/>
              </a:ext>
            </a:extLst>
          </p:cNvPr>
          <p:cNvSpPr txBox="1"/>
          <p:nvPr userDrawn="1"/>
        </p:nvSpPr>
        <p:spPr>
          <a:xfrm>
            <a:off x="4555319" y="257867"/>
            <a:ext cx="43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F9C870-312B-4591-8165-8457B959B1BC}"/>
              </a:ext>
            </a:extLst>
          </p:cNvPr>
          <p:cNvSpPr/>
          <p:nvPr userDrawn="1"/>
        </p:nvSpPr>
        <p:spPr>
          <a:xfrm>
            <a:off x="685734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5B14C31-78F8-4FE0-B4BB-09C7B380E772}"/>
              </a:ext>
            </a:extLst>
          </p:cNvPr>
          <p:cNvSpPr txBox="1"/>
          <p:nvPr userDrawn="1"/>
        </p:nvSpPr>
        <p:spPr>
          <a:xfrm>
            <a:off x="876181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0F8F61-1AD8-4E9F-A82D-68CCCD697CC6}"/>
              </a:ext>
            </a:extLst>
          </p:cNvPr>
          <p:cNvSpPr/>
          <p:nvPr userDrawn="1"/>
        </p:nvSpPr>
        <p:spPr>
          <a:xfrm>
            <a:off x="6866443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7EBD5C1-C913-4016-9F53-B89AF512F062}"/>
              </a:ext>
            </a:extLst>
          </p:cNvPr>
          <p:cNvSpPr txBox="1"/>
          <p:nvPr userDrawn="1"/>
        </p:nvSpPr>
        <p:spPr>
          <a:xfrm>
            <a:off x="7056890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EFBD85-7BFE-4C5B-BEB9-7DF8A6DAC722}"/>
              </a:ext>
            </a:extLst>
          </p:cNvPr>
          <p:cNvSpPr/>
          <p:nvPr userDrawn="1"/>
        </p:nvSpPr>
        <p:spPr>
          <a:xfrm>
            <a:off x="685734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7FE41-E455-4B8D-A9F1-5E1237DDCCFF}"/>
              </a:ext>
            </a:extLst>
          </p:cNvPr>
          <p:cNvSpPr txBox="1"/>
          <p:nvPr userDrawn="1"/>
        </p:nvSpPr>
        <p:spPr>
          <a:xfrm>
            <a:off x="876181" y="4328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CFBA27-6ECF-4D20-80A4-3E9335CFD2E6}"/>
              </a:ext>
            </a:extLst>
          </p:cNvPr>
          <p:cNvSpPr/>
          <p:nvPr userDrawn="1"/>
        </p:nvSpPr>
        <p:spPr>
          <a:xfrm>
            <a:off x="6866443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F27F59A-CC48-41F6-A820-8A0BC222E5A9}"/>
              </a:ext>
            </a:extLst>
          </p:cNvPr>
          <p:cNvSpPr txBox="1"/>
          <p:nvPr userDrawn="1"/>
        </p:nvSpPr>
        <p:spPr>
          <a:xfrm>
            <a:off x="7056891" y="43284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32" name="矩形: 圓角化對角角落 31">
            <a:extLst>
              <a:ext uri="{FF2B5EF4-FFF2-40B4-BE49-F238E27FC236}">
                <a16:creationId xmlns:a16="http://schemas.microsoft.com/office/drawing/2014/main" id="{158BEEDF-E542-4EBF-B2A9-04B4F19E973C}"/>
              </a:ext>
            </a:extLst>
          </p:cNvPr>
          <p:cNvSpPr/>
          <p:nvPr userDrawn="1"/>
        </p:nvSpPr>
        <p:spPr>
          <a:xfrm>
            <a:off x="685734" y="1890680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3" name="矩形: 圓角化對角角落 32">
            <a:extLst>
              <a:ext uri="{FF2B5EF4-FFF2-40B4-BE49-F238E27FC236}">
                <a16:creationId xmlns:a16="http://schemas.microsoft.com/office/drawing/2014/main" id="{3C09DB5C-9EC0-49E2-ABFB-2BA3F7D5A485}"/>
              </a:ext>
            </a:extLst>
          </p:cNvPr>
          <p:cNvSpPr/>
          <p:nvPr userDrawn="1"/>
        </p:nvSpPr>
        <p:spPr>
          <a:xfrm>
            <a:off x="6859963" y="1890679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4" name="矩形: 圓角化對角角落 33">
            <a:extLst>
              <a:ext uri="{FF2B5EF4-FFF2-40B4-BE49-F238E27FC236}">
                <a16:creationId xmlns:a16="http://schemas.microsoft.com/office/drawing/2014/main" id="{AE314048-C05B-4086-9561-45AA276928FA}"/>
              </a:ext>
            </a:extLst>
          </p:cNvPr>
          <p:cNvSpPr/>
          <p:nvPr userDrawn="1"/>
        </p:nvSpPr>
        <p:spPr>
          <a:xfrm>
            <a:off x="6859963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5" name="矩形: 圓角化對角角落 34">
            <a:extLst>
              <a:ext uri="{FF2B5EF4-FFF2-40B4-BE49-F238E27FC236}">
                <a16:creationId xmlns:a16="http://schemas.microsoft.com/office/drawing/2014/main" id="{EDD1525D-20BE-477A-9905-63AA70D501EA}"/>
              </a:ext>
            </a:extLst>
          </p:cNvPr>
          <p:cNvSpPr/>
          <p:nvPr userDrawn="1"/>
        </p:nvSpPr>
        <p:spPr>
          <a:xfrm>
            <a:off x="685734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A573D-B138-4896-BAF4-85A87EB044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232" y="1982623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6" name="文字版面配置區 4">
            <a:extLst>
              <a:ext uri="{FF2B5EF4-FFF2-40B4-BE49-F238E27FC236}">
                <a16:creationId xmlns:a16="http://schemas.microsoft.com/office/drawing/2014/main" id="{283E3EDA-5B4E-42CB-B5ED-F58888D03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9174" y="1982623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7" name="文字版面配置區 4">
            <a:extLst>
              <a:ext uri="{FF2B5EF4-FFF2-40B4-BE49-F238E27FC236}">
                <a16:creationId xmlns:a16="http://schemas.microsoft.com/office/drawing/2014/main" id="{133EF9A9-8D01-4700-89D5-816303BEA2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31" y="4863632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8" name="文字版面配置區 4">
            <a:extLst>
              <a:ext uri="{FF2B5EF4-FFF2-40B4-BE49-F238E27FC236}">
                <a16:creationId xmlns:a16="http://schemas.microsoft.com/office/drawing/2014/main" id="{9147B2B5-7AAD-419A-9496-1DE3BF39C4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9174" y="4863632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0" name="文字方塊 3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0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本課程須知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4D407DCA-A316-4A8D-BAD4-F81ABF14A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0" name="矩形: 圓角化對角角落 19">
            <a:extLst>
              <a:ext uri="{FF2B5EF4-FFF2-40B4-BE49-F238E27FC236}">
                <a16:creationId xmlns:a16="http://schemas.microsoft.com/office/drawing/2014/main" id="{85032224-9D50-4A6F-A5CE-58A2F973CD2E}"/>
              </a:ext>
            </a:extLst>
          </p:cNvPr>
          <p:cNvSpPr/>
          <p:nvPr userDrawn="1"/>
        </p:nvSpPr>
        <p:spPr>
          <a:xfrm>
            <a:off x="3688032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4" name="矩形: 圓角化對角角落 23">
            <a:extLst>
              <a:ext uri="{FF2B5EF4-FFF2-40B4-BE49-F238E27FC236}">
                <a16:creationId xmlns:a16="http://schemas.microsoft.com/office/drawing/2014/main" id="{49B27300-0DCD-46AD-A39B-271BD88DBA7C}"/>
              </a:ext>
            </a:extLst>
          </p:cNvPr>
          <p:cNvSpPr/>
          <p:nvPr userDrawn="1"/>
        </p:nvSpPr>
        <p:spPr>
          <a:xfrm>
            <a:off x="546040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6" name="矩形: 圓角化對角角落 15">
            <a:extLst>
              <a:ext uri="{FF2B5EF4-FFF2-40B4-BE49-F238E27FC236}">
                <a16:creationId xmlns:a16="http://schemas.microsoft.com/office/drawing/2014/main" id="{78152B42-4020-4B34-8DEE-6A7E24381402}"/>
              </a:ext>
            </a:extLst>
          </p:cNvPr>
          <p:cNvSpPr/>
          <p:nvPr/>
        </p:nvSpPr>
        <p:spPr>
          <a:xfrm>
            <a:off x="3688032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7" name="矩形: 圓角化對角角落 16">
            <a:extLst>
              <a:ext uri="{FF2B5EF4-FFF2-40B4-BE49-F238E27FC236}">
                <a16:creationId xmlns:a16="http://schemas.microsoft.com/office/drawing/2014/main" id="{6845999E-F708-4823-80BE-6014655B92F0}"/>
              </a:ext>
            </a:extLst>
          </p:cNvPr>
          <p:cNvSpPr/>
          <p:nvPr/>
        </p:nvSpPr>
        <p:spPr>
          <a:xfrm>
            <a:off x="6805773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ABD7DAA9-E16F-4898-81C3-59BEBBBC5F0C}"/>
              </a:ext>
            </a:extLst>
          </p:cNvPr>
          <p:cNvSpPr/>
          <p:nvPr/>
        </p:nvSpPr>
        <p:spPr>
          <a:xfrm>
            <a:off x="9947765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5" name="矩形: 圓角化對角角落 14">
            <a:extLst>
              <a:ext uri="{FF2B5EF4-FFF2-40B4-BE49-F238E27FC236}">
                <a16:creationId xmlns:a16="http://schemas.microsoft.com/office/drawing/2014/main" id="{97470D1C-3163-4FA0-B6A0-01D2179F08E9}"/>
              </a:ext>
            </a:extLst>
          </p:cNvPr>
          <p:cNvSpPr/>
          <p:nvPr/>
        </p:nvSpPr>
        <p:spPr>
          <a:xfrm>
            <a:off x="546040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FE8DEA-F94B-4B57-86D9-BA6AE6E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395D86-F242-47D1-8C39-7A06C4021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6" name="矩形: 圓角化對角角落 5">
            <a:extLst>
              <a:ext uri="{FF2B5EF4-FFF2-40B4-BE49-F238E27FC236}">
                <a16:creationId xmlns:a16="http://schemas.microsoft.com/office/drawing/2014/main" id="{12E75193-1A18-44D6-BFD6-E7E4F60988D1}"/>
              </a:ext>
            </a:extLst>
          </p:cNvPr>
          <p:cNvSpPr/>
          <p:nvPr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841D9E-DA62-4C3B-A4EE-45414DBEC837}"/>
              </a:ext>
            </a:extLst>
          </p:cNvPr>
          <p:cNvSpPr txBox="1"/>
          <p:nvPr/>
        </p:nvSpPr>
        <p:spPr>
          <a:xfrm>
            <a:off x="4679943" y="237061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58C2-C7E5-4992-995D-E3F234CEDBD1}"/>
              </a:ext>
            </a:extLst>
          </p:cNvPr>
          <p:cNvSpPr/>
          <p:nvPr/>
        </p:nvSpPr>
        <p:spPr>
          <a:xfrm>
            <a:off x="141201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5BC3A9-6459-49D2-A891-953D112A5809}"/>
              </a:ext>
            </a:extLst>
          </p:cNvPr>
          <p:cNvSpPr/>
          <p:nvPr/>
        </p:nvSpPr>
        <p:spPr>
          <a:xfrm>
            <a:off x="454752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0F11B8-D9CE-413B-89CF-B9B7EDE34811}"/>
              </a:ext>
            </a:extLst>
          </p:cNvPr>
          <p:cNvSpPr/>
          <p:nvPr/>
        </p:nvSpPr>
        <p:spPr>
          <a:xfrm>
            <a:off x="7677138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D55442-8CBA-49B0-8FB2-532EC69A37DC}"/>
              </a:ext>
            </a:extLst>
          </p:cNvPr>
          <p:cNvSpPr/>
          <p:nvPr/>
        </p:nvSpPr>
        <p:spPr>
          <a:xfrm>
            <a:off x="10830207" y="1568229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哪些作業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或考試</a:t>
            </a: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69CBEA83-3154-48EB-AAC9-EC5B46F0E2FD}"/>
              </a:ext>
            </a:extLst>
          </p:cNvPr>
          <p:cNvSpPr/>
          <p:nvPr userDrawn="1"/>
        </p:nvSpPr>
        <p:spPr>
          <a:xfrm>
            <a:off x="6805773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矩形: 圓角化對角角落 22">
            <a:extLst>
              <a:ext uri="{FF2B5EF4-FFF2-40B4-BE49-F238E27FC236}">
                <a16:creationId xmlns:a16="http://schemas.microsoft.com/office/drawing/2014/main" id="{D92D06F7-AEBC-498F-A73A-C036AB10C73E}"/>
              </a:ext>
            </a:extLst>
          </p:cNvPr>
          <p:cNvSpPr/>
          <p:nvPr userDrawn="1"/>
        </p:nvSpPr>
        <p:spPr>
          <a:xfrm>
            <a:off x="9947765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5" name="矩形: 圓角化對角角落 24">
            <a:extLst>
              <a:ext uri="{FF2B5EF4-FFF2-40B4-BE49-F238E27FC236}">
                <a16:creationId xmlns:a16="http://schemas.microsoft.com/office/drawing/2014/main" id="{D909A08A-6781-45AB-AA55-23FA89F5EA4B}"/>
              </a:ext>
            </a:extLst>
          </p:cNvPr>
          <p:cNvSpPr/>
          <p:nvPr userDrawn="1"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8163E40-8194-401E-A776-748486C27AFD}"/>
              </a:ext>
            </a:extLst>
          </p:cNvPr>
          <p:cNvSpPr txBox="1"/>
          <p:nvPr userDrawn="1"/>
        </p:nvSpPr>
        <p:spPr>
          <a:xfrm>
            <a:off x="4773498" y="253613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35" name="文字版面配置區 4">
            <a:extLst>
              <a:ext uri="{FF2B5EF4-FFF2-40B4-BE49-F238E27FC236}">
                <a16:creationId xmlns:a16="http://schemas.microsoft.com/office/drawing/2014/main" id="{7A3B3713-EE59-4EF5-95C2-88DA2A840F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629" y="2951748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8" name="文字版面配置區 4">
            <a:extLst>
              <a:ext uri="{FF2B5EF4-FFF2-40B4-BE49-F238E27FC236}">
                <a16:creationId xmlns:a16="http://schemas.microsoft.com/office/drawing/2014/main" id="{714BC14F-6ACC-4CBE-8AC2-C7ABB0E25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3807" y="2953467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9" name="文字版面配置區 4">
            <a:extLst>
              <a:ext uri="{FF2B5EF4-FFF2-40B4-BE49-F238E27FC236}">
                <a16:creationId xmlns:a16="http://schemas.microsoft.com/office/drawing/2014/main" id="{FA663DA9-18CF-4444-9D84-D3FCD362F8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81600" y="2958159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0" name="文字版面配置區 4">
            <a:extLst>
              <a:ext uri="{FF2B5EF4-FFF2-40B4-BE49-F238E27FC236}">
                <a16:creationId xmlns:a16="http://schemas.microsoft.com/office/drawing/2014/main" id="{CCD0B912-2C33-4D28-874F-A57D19CBF3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19676" y="2958159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25B0594-D360-4288-860C-42A529E4C056}"/>
              </a:ext>
            </a:extLst>
          </p:cNvPr>
          <p:cNvSpPr/>
          <p:nvPr/>
        </p:nvSpPr>
        <p:spPr>
          <a:xfrm>
            <a:off x="1210227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34DE42-4DE4-45AF-9BBF-5B2CED018C41}"/>
              </a:ext>
            </a:extLst>
          </p:cNvPr>
          <p:cNvSpPr/>
          <p:nvPr userDrawn="1"/>
        </p:nvSpPr>
        <p:spPr>
          <a:xfrm>
            <a:off x="141201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4E5B7F3-B105-4900-A399-8A5E9FF5680E}"/>
              </a:ext>
            </a:extLst>
          </p:cNvPr>
          <p:cNvSpPr/>
          <p:nvPr userDrawn="1"/>
        </p:nvSpPr>
        <p:spPr>
          <a:xfrm>
            <a:off x="4389632" y="1258124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B1113E-6191-4B34-ACC0-A5357CE9BB30}"/>
              </a:ext>
            </a:extLst>
          </p:cNvPr>
          <p:cNvSpPr/>
          <p:nvPr userDrawn="1"/>
        </p:nvSpPr>
        <p:spPr>
          <a:xfrm>
            <a:off x="4591821" y="18760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73C83BEC-A4BD-4334-B041-F2F556B6E5D4}"/>
              </a:ext>
            </a:extLst>
          </p:cNvPr>
          <p:cNvSpPr/>
          <p:nvPr userDrawn="1"/>
        </p:nvSpPr>
        <p:spPr>
          <a:xfrm>
            <a:off x="7482144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B95D39-F04E-4B82-82ED-D7DFEAF1F2D1}"/>
              </a:ext>
            </a:extLst>
          </p:cNvPr>
          <p:cNvSpPr/>
          <p:nvPr userDrawn="1"/>
        </p:nvSpPr>
        <p:spPr>
          <a:xfrm>
            <a:off x="7709073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F5B05D2B-FA40-4A8E-A4F3-29042262D6EC}"/>
              </a:ext>
            </a:extLst>
          </p:cNvPr>
          <p:cNvSpPr/>
          <p:nvPr userDrawn="1"/>
        </p:nvSpPr>
        <p:spPr>
          <a:xfrm>
            <a:off x="10619950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C61E2D-511E-40B3-988C-4FD8B3FDA590}"/>
              </a:ext>
            </a:extLst>
          </p:cNvPr>
          <p:cNvSpPr/>
          <p:nvPr userDrawn="1"/>
        </p:nvSpPr>
        <p:spPr>
          <a:xfrm>
            <a:off x="10830207" y="1568229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哪些作業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或考試</a:t>
            </a: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982EE9B-F50A-49B8-8D9C-5334C33D5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8917B-19C4-4963-8F5A-8A4C7907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B637EE-A9F3-42CF-BC0C-B555F9BD9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9F8EA5BF-E2E5-4C6C-AFA0-0B6AFEFD2981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A2BCD0-3488-4150-A792-4B81FB64F8CF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F875074C-1351-4380-90DA-E3722D017B03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49D51A-C5C5-46D7-BBA3-1313FE261F87}"/>
              </a:ext>
            </a:extLst>
          </p:cNvPr>
          <p:cNvSpPr txBox="1"/>
          <p:nvPr userDrawn="1"/>
        </p:nvSpPr>
        <p:spPr>
          <a:xfrm>
            <a:off x="10884256" y="356283"/>
            <a:ext cx="167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0E50526-762E-4D0F-88AA-FA69B218D2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E6C54DC-DA4D-4D15-9AB8-2DF290B4B9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版面配置區 4">
            <a:extLst>
              <a:ext uri="{FF2B5EF4-FFF2-40B4-BE49-F238E27FC236}">
                <a16:creationId xmlns:a16="http://schemas.microsoft.com/office/drawing/2014/main" id="{1872AF48-BEC0-4111-9548-37AEA4D9AB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8B483D-D5AC-42ED-91FD-EFC9E64FF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D172A2-4119-495B-B4C8-4BAE5CBF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E5D775-60B1-4DD6-89E5-DC2E1DAEE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2DF60DF1-56B7-4305-9C40-0E804ABB0EBE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D5E591-553B-4D73-8192-7E48EAF26BB5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10" name="矩形: 圓角化對角角落 9">
            <a:extLst>
              <a:ext uri="{FF2B5EF4-FFF2-40B4-BE49-F238E27FC236}">
                <a16:creationId xmlns:a16="http://schemas.microsoft.com/office/drawing/2014/main" id="{F7EC64D3-3BEA-4547-A427-E860BD9DE850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366D7D-330D-4881-9931-F79B024DEE1A}"/>
              </a:ext>
            </a:extLst>
          </p:cNvPr>
          <p:cNvSpPr txBox="1"/>
          <p:nvPr userDrawn="1"/>
        </p:nvSpPr>
        <p:spPr>
          <a:xfrm>
            <a:off x="10884257" y="356283"/>
            <a:ext cx="168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12">
            <a:extLst>
              <a:ext uri="{FF2B5EF4-FFF2-40B4-BE49-F238E27FC236}">
                <a16:creationId xmlns:a16="http://schemas.microsoft.com/office/drawing/2014/main" id="{03A6FD6F-E64E-437F-B881-99BCA7147D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83816" y="4497912"/>
            <a:ext cx="5472142" cy="2629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51E6125E-2B16-4499-91A7-E8C4E43006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3036" y="1716833"/>
            <a:ext cx="6413699" cy="1579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586649EB-F019-4C47-A829-CC8F2E294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5C46B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20D2F4-7581-4A17-A67F-BC986A716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356E53-927A-49D2-B451-7071E63D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22C916-BFA3-40A2-8380-159615E6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7408B683-7C99-461F-BBB3-E75D05E9ED8C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F4643C-26DA-415C-B650-A99B35336BAE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7A724119-EAE5-4E34-A2C2-1A5DC59B5BD1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0171F0-9F79-48D3-8D94-0D6F6992AC37}"/>
              </a:ext>
            </a:extLst>
          </p:cNvPr>
          <p:cNvSpPr txBox="1"/>
          <p:nvPr userDrawn="1"/>
        </p:nvSpPr>
        <p:spPr>
          <a:xfrm>
            <a:off x="10884256" y="356283"/>
            <a:ext cx="174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EE91A41B-5A52-4CCD-B72B-BF4ED69993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15238DE-106C-4A95-B0CC-9E9DB692DE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3CDD82BD-32A2-4F94-90F3-0795780A9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7721D-C9E4-4316-B000-64ECBD5B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7158037"/>
            <a:ext cx="302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1122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1333D0-6120-4EA5-9F72-062951DE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3668" y="7158037"/>
            <a:ext cx="548610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yog/sqlyog-community/wiki/Download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zh-tw.ihowto.tips/osx-apps-download-tutorials-tips-hacks-news/solve-app-cant-be-opened-because-apple-cannot-check-it-for-malicious-software.html" TargetMode="Externa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A5FCE24-68F6-4BB5-8E2E-DC416D651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TW"/>
              <a:t>MySQL-</a:t>
            </a:r>
            <a:r>
              <a:rPr lang="zh-TW" altLang="en-US"/>
              <a:t>環境準備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93414-E702-41A2-A056-6A6659038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李偉銘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13C45-7564-4FCD-9DD9-0CB1FE731B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李偉銘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53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解壓縮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 dirty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(2/14)</a:t>
            </a:r>
            <a:endParaRPr lang="zh-TW" altLang="en-US" b="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21C1A0-22C2-4577-B5F5-BADD123F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43" y="1212707"/>
            <a:ext cx="7500088" cy="6254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3EF1CC-12D1-4679-A2E7-BB2CAFBECA7D}"/>
              </a:ext>
            </a:extLst>
          </p:cNvPr>
          <p:cNvSpPr/>
          <p:nvPr/>
        </p:nvSpPr>
        <p:spPr>
          <a:xfrm>
            <a:off x="6637151" y="2304174"/>
            <a:ext cx="3466969" cy="3374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19FCC0-3474-4265-80E9-E1955D39B240}"/>
              </a:ext>
            </a:extLst>
          </p:cNvPr>
          <p:cNvSpPr/>
          <p:nvPr/>
        </p:nvSpPr>
        <p:spPr>
          <a:xfrm>
            <a:off x="6595536" y="3030312"/>
            <a:ext cx="3508584" cy="3064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96F160-19F9-4AC6-91C3-33DBA87B7667}"/>
              </a:ext>
            </a:extLst>
          </p:cNvPr>
          <p:cNvSpPr txBox="1"/>
          <p:nvPr/>
        </p:nvSpPr>
        <p:spPr>
          <a:xfrm>
            <a:off x="1069185" y="3336733"/>
            <a:ext cx="19006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1: </a:t>
            </a:r>
            <a:r>
              <a:rPr lang="zh-TW" altLang="en-US">
                <a:solidFill>
                  <a:srgbClr val="C00000"/>
                </a:solidFill>
                <a:ea typeface="Noto Sans CJK TC Thin" panose="020B0200000000000000" pitchFamily="34" charset="-120"/>
              </a:rPr>
              <a:t>來到下載項目→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4B853D-3A1B-48B9-9882-0AB634C57700}"/>
              </a:ext>
            </a:extLst>
          </p:cNvPr>
          <p:cNvSpPr txBox="1"/>
          <p:nvPr/>
        </p:nvSpPr>
        <p:spPr>
          <a:xfrm>
            <a:off x="10469931" y="2250874"/>
            <a:ext cx="285317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ea typeface="Noto Sans CJK TC Thin" panose="020B0200000000000000" pitchFamily="34" charset="-120"/>
              </a:rPr>
              <a:t>←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找到剛才下載的壓縮檔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點兩下即可解壓縮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E07B1C-074C-4B0D-9BAB-EF9E15AEBC73}"/>
              </a:ext>
            </a:extLst>
          </p:cNvPr>
          <p:cNvSpPr txBox="1"/>
          <p:nvPr/>
        </p:nvSpPr>
        <p:spPr>
          <a:xfrm>
            <a:off x="10467375" y="3024432"/>
            <a:ext cx="241135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  <a:ea typeface="Noto Sans CJK TC Thin" panose="020B0200000000000000" pitchFamily="34" charset="-120"/>
              </a:rPr>
              <a:t>←</a:t>
            </a:r>
            <a:r>
              <a:rPr lang="en-US" altLang="zh-TW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3: (</a:t>
            </a:r>
            <a:r>
              <a:rPr lang="zh-TW" altLang="en-US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解壓縮後的資料夾</a:t>
            </a:r>
            <a:r>
              <a:rPr lang="en-US" altLang="zh-TW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endParaRPr lang="zh-TW" altLang="en-US">
              <a:solidFill>
                <a:srgbClr val="FFC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66A67B-9D99-4CF3-A975-F3033C30861B}"/>
              </a:ext>
            </a:extLst>
          </p:cNvPr>
          <p:cNvSpPr/>
          <p:nvPr/>
        </p:nvSpPr>
        <p:spPr>
          <a:xfrm>
            <a:off x="2972400" y="3296003"/>
            <a:ext cx="2536163" cy="4431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92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搬移至 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/usr/local/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(3/14)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21F631-6492-45AC-9573-4F546F0E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35" y="2234567"/>
            <a:ext cx="3734124" cy="39475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815058-F50A-4288-896A-9CC948DD6D99}"/>
              </a:ext>
            </a:extLst>
          </p:cNvPr>
          <p:cNvSpPr/>
          <p:nvPr/>
        </p:nvSpPr>
        <p:spPr>
          <a:xfrm>
            <a:off x="2122549" y="3299132"/>
            <a:ext cx="803948" cy="6664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4C2ED6-03AC-4412-8337-6D7FE9104328}"/>
              </a:ext>
            </a:extLst>
          </p:cNvPr>
          <p:cNvSpPr/>
          <p:nvPr/>
        </p:nvSpPr>
        <p:spPr>
          <a:xfrm>
            <a:off x="3478763" y="4295472"/>
            <a:ext cx="1584055" cy="3111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A7B3E1-7C35-40A1-8477-600C9B3E320C}"/>
              </a:ext>
            </a:extLst>
          </p:cNvPr>
          <p:cNvSpPr txBox="1"/>
          <p:nvPr/>
        </p:nvSpPr>
        <p:spPr>
          <a:xfrm>
            <a:off x="5778999" y="4237268"/>
            <a:ext cx="715447" cy="369332"/>
          </a:xfrm>
          <a:prstGeom prst="rect">
            <a:avLst/>
          </a:prstGeom>
          <a:solidFill>
            <a:srgbClr val="FFFFFF">
              <a:alpha val="32941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02E826E-DF87-41F3-B332-0565AA1D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70" y="2284446"/>
            <a:ext cx="5417906" cy="15868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F9477EA-1643-45FC-A64D-BBD6B413F9D7}"/>
              </a:ext>
            </a:extLst>
          </p:cNvPr>
          <p:cNvSpPr/>
          <p:nvPr/>
        </p:nvSpPr>
        <p:spPr>
          <a:xfrm>
            <a:off x="7015386" y="2816570"/>
            <a:ext cx="1584055" cy="3111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87E8F4-A082-465A-9068-16C159FF66C4}"/>
              </a:ext>
            </a:extLst>
          </p:cNvPr>
          <p:cNvSpPr/>
          <p:nvPr/>
        </p:nvSpPr>
        <p:spPr>
          <a:xfrm>
            <a:off x="10880009" y="3326370"/>
            <a:ext cx="1102083" cy="3111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3CEE1B1-8DAC-470F-86AC-104E643C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076" y="5249928"/>
            <a:ext cx="6096000" cy="223339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21894622-2721-410B-A0CC-CD5966DE4707}"/>
              </a:ext>
            </a:extLst>
          </p:cNvPr>
          <p:cNvCxnSpPr>
            <a:cxnSpLocks/>
          </p:cNvCxnSpPr>
          <p:nvPr/>
        </p:nvCxnSpPr>
        <p:spPr>
          <a:xfrm>
            <a:off x="8404874" y="6182069"/>
            <a:ext cx="2002942" cy="1077249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030CBDA-EE9E-4773-BE6C-CF3A9D70899D}"/>
              </a:ext>
            </a:extLst>
          </p:cNvPr>
          <p:cNvSpPr/>
          <p:nvPr/>
        </p:nvSpPr>
        <p:spPr>
          <a:xfrm>
            <a:off x="7125876" y="5392872"/>
            <a:ext cx="597461" cy="11277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A6445D-27E8-4DF4-BE57-7FC87FBE94AB}"/>
              </a:ext>
            </a:extLst>
          </p:cNvPr>
          <p:cNvSpPr/>
          <p:nvPr/>
        </p:nvSpPr>
        <p:spPr>
          <a:xfrm>
            <a:off x="9278526" y="5396326"/>
            <a:ext cx="597461" cy="11277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36A54D-86E5-4925-8A08-CB7DF1F7662E}"/>
              </a:ext>
            </a:extLst>
          </p:cNvPr>
          <p:cNvSpPr txBox="1"/>
          <p:nvPr/>
        </p:nvSpPr>
        <p:spPr>
          <a:xfrm>
            <a:off x="7790727" y="4531555"/>
            <a:ext cx="4511876" cy="646331"/>
          </a:xfrm>
          <a:prstGeom prst="rect">
            <a:avLst/>
          </a:prstGeom>
          <a:solidFill>
            <a:srgbClr val="FFFFFF">
              <a:alpha val="32941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將資料夾 從下載項目 拖曳至 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/usr/local/</a:t>
            </a:r>
          </a:p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↓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75575F-CF7A-4B2C-B123-DFB2F2410FF1}"/>
              </a:ext>
            </a:extLst>
          </p:cNvPr>
          <p:cNvSpPr txBox="1"/>
          <p:nvPr/>
        </p:nvSpPr>
        <p:spPr>
          <a:xfrm>
            <a:off x="7185073" y="1638115"/>
            <a:ext cx="2007909" cy="646331"/>
          </a:xfrm>
          <a:prstGeom prst="rect">
            <a:avLst/>
          </a:prstGeom>
          <a:solidFill>
            <a:schemeClr val="tx1">
              <a:lumMod val="50000"/>
              <a:lumOff val="50000"/>
              <a:alpha val="32941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 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/usr/local</a:t>
            </a:r>
          </a:p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↓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3860D4-94E6-458F-B034-D07255D8D08A}"/>
              </a:ext>
            </a:extLst>
          </p:cNvPr>
          <p:cNvSpPr txBox="1"/>
          <p:nvPr/>
        </p:nvSpPr>
        <p:spPr>
          <a:xfrm>
            <a:off x="191863" y="3447689"/>
            <a:ext cx="18175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對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Finder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右鍵→</a:t>
            </a:r>
          </a:p>
        </p:txBody>
      </p:sp>
    </p:spTree>
    <p:extLst>
      <p:ext uri="{BB962C8B-B14F-4D97-AF65-F5344CB8AC3E}">
        <p14:creationId xmlns:p14="http://schemas.microsoft.com/office/powerpoint/2010/main" val="387222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1"/>
            <a:ext cx="13439774" cy="529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建立</a:t>
            </a:r>
            <a:r>
              <a:rPr lang="en-US" altLang="zh-TW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初始化設定檔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 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在 </a:t>
            </a:r>
            <a:r>
              <a:rPr lang="en-US" altLang="zh-TW" sz="2800">
                <a:highlight>
                  <a:srgbClr val="E7F0D2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800">
                <a:highlight>
                  <a:srgbClr val="E7F0D2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根目錄內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建立 </a:t>
            </a:r>
            <a:r>
              <a:rPr lang="en-US" altLang="zh-TW" sz="2800" u="sng" dirty="0" err="1">
                <a:highlight>
                  <a:srgbClr val="E7F0D2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my.ini</a:t>
            </a: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，內容如下</a:t>
            </a:r>
            <a:r>
              <a:rPr lang="en-US" altLang="zh-TW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(4/14)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3AF1B08-4FC7-4604-BEA7-FC2412043084}"/>
              </a:ext>
            </a:extLst>
          </p:cNvPr>
          <p:cNvSpPr txBox="1">
            <a:spLocks/>
          </p:cNvSpPr>
          <p:nvPr/>
        </p:nvSpPr>
        <p:spPr>
          <a:xfrm>
            <a:off x="573949" y="1632630"/>
            <a:ext cx="4985475" cy="47855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ea typeface="Noto Sans CJK TC Thin" panose="020B0200000000000000" pitchFamily="34" charset="-120"/>
              </a:rPr>
              <a:t>mysqld</a:t>
            </a: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預設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port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為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3306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port=3306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en-US" altLang="zh-TW" sz="1600" dirty="0" err="1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mysql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的安裝根目錄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basedir</a:t>
            </a:r>
            <a:r>
              <a:rPr lang="en-US" altLang="zh-TW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MySQL</a:t>
            </a:r>
            <a:r>
              <a:rPr lang="zh-TW" altLang="en-US" sz="1600" dirty="0">
                <a:highlight>
                  <a:srgbClr val="FF0000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  <a:cs typeface="Times New Roman" panose="02020603050405020304" pitchFamily="18" charset="0"/>
              </a:rPr>
              <a:t>根目錄</a:t>
            </a:r>
            <a:endParaRPr lang="en-US" altLang="zh-TW" sz="1600" dirty="0">
              <a:latin typeface="Noto Sans CJK TC Light" panose="020B0300000000000000" pitchFamily="34" charset="-120"/>
              <a:ea typeface="Noto Sans CJK TC Light" panose="020B0300000000000000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en-US" altLang="zh-TW" sz="1600" dirty="0" err="1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mysql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的資料根目錄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datadir</a:t>
            </a:r>
            <a:r>
              <a:rPr lang="en-US" altLang="zh-TW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MySQL</a:t>
            </a:r>
            <a:r>
              <a:rPr lang="zh-TW" altLang="en-US" sz="1600" dirty="0">
                <a:highlight>
                  <a:srgbClr val="FF0000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  <a:cs typeface="Times New Roman" panose="02020603050405020304" pitchFamily="18" charset="0"/>
              </a:rPr>
              <a:t>根目錄</a:t>
            </a:r>
            <a:r>
              <a:rPr lang="en-US" altLang="zh-TW" sz="16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/data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預設時區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default-time-zone='+8:00'</a:t>
            </a:r>
            <a:endParaRPr lang="en-US" altLang="zh-TW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連接數上限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latin typeface="Consolas" panose="020B0609020204030204" pitchFamily="49" charset="0"/>
                <a:ea typeface="Noto Sans CJK TC Thin" panose="020B0200000000000000" pitchFamily="34" charset="-120"/>
              </a:rPr>
              <a:t>max_connections</a:t>
            </a: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=200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允許連接失敗的次數上限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.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以防止資料庫被攻擊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latin typeface="Consolas" panose="020B0609020204030204" pitchFamily="49" charset="0"/>
                <a:ea typeface="Noto Sans CJK TC Thin" panose="020B0200000000000000" pitchFamily="34" charset="-120"/>
              </a:rPr>
              <a:t>max_connect_errors</a:t>
            </a: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=10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Server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端預設字元編碼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  <a:ea typeface="Noto Sans CJK TC Thin" panose="020B0200000000000000" pitchFamily="34" charset="-120"/>
              </a:rPr>
              <a:t>character-set-server=utf8mb4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(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接續右側區塊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)</a:t>
            </a:r>
            <a:endParaRPr lang="zh-TW" altLang="en-US" sz="1600" dirty="0">
              <a:solidFill>
                <a:srgbClr val="008000"/>
              </a:solidFill>
              <a:latin typeface="Consolas" panose="020B0609020204030204" pitchFamily="49" charset="0"/>
              <a:ea typeface="Noto Sans CJK TC Thin" panose="020B0200000000000000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TW" sz="1600" dirty="0">
              <a:latin typeface="Consolas" panose="020B0609020204030204" pitchFamily="49" charset="0"/>
              <a:ea typeface="Noto Sans CJK TC Thin" panose="020B0200000000000000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9B27064-916B-4854-A98A-E520AD05CFCA}"/>
              </a:ext>
            </a:extLst>
          </p:cNvPr>
          <p:cNvSpPr txBox="1">
            <a:spLocks/>
          </p:cNvSpPr>
          <p:nvPr/>
        </p:nvSpPr>
        <p:spPr>
          <a:xfrm>
            <a:off x="5559424" y="1633663"/>
            <a:ext cx="4985475" cy="47855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68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(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續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預設儲存引擎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ea typeface="Noto Sans CJK TC Thin" panose="020B0200000000000000" pitchFamily="34" charset="-120"/>
              </a:rPr>
              <a:t>default-storage-engine=INNODB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預設認證套件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ea typeface="Noto Sans CJK TC Thin" panose="020B0200000000000000" pitchFamily="34" charset="-120"/>
              </a:rPr>
              <a:t>default_authentication_plugin</a:t>
            </a:r>
            <a:r>
              <a:rPr lang="en-US" altLang="zh-TW" sz="1600" dirty="0">
                <a:ea typeface="Noto Sans CJK TC Thin" panose="020B0200000000000000" pitchFamily="34" charset="-120"/>
              </a:rPr>
              <a:t>=</a:t>
            </a:r>
            <a:r>
              <a:rPr lang="en-US" altLang="zh-TW" sz="1600" dirty="0" err="1">
                <a:ea typeface="Noto Sans CJK TC Thin" panose="020B0200000000000000" pitchFamily="34" charset="-120"/>
              </a:rPr>
              <a:t>mysql_native_password</a:t>
            </a:r>
            <a:endParaRPr lang="en-US" altLang="zh-TW" sz="1600" dirty="0">
              <a:ea typeface="Noto Sans CJK TC Thin" panose="020B0200000000000000" pitchFamily="34" charset="-12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接受大寫命名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ea typeface="Noto Sans CJK TC Thin" panose="020B0200000000000000" pitchFamily="34" charset="-120"/>
              </a:rPr>
              <a:t>lower_case_table_names</a:t>
            </a:r>
            <a:r>
              <a:rPr lang="en-US" altLang="zh-TW" sz="1600" dirty="0">
                <a:ea typeface="Noto Sans CJK TC Thin" panose="020B0200000000000000" pitchFamily="34" charset="-120"/>
              </a:rPr>
              <a:t>=2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封包大小上限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 err="1">
                <a:ea typeface="Noto Sans CJK TC Thin" panose="020B0200000000000000" pitchFamily="34" charset="-120"/>
              </a:rPr>
              <a:t>max_allowed_packet</a:t>
            </a:r>
            <a:r>
              <a:rPr lang="en-US" altLang="zh-TW" sz="1600" dirty="0">
                <a:ea typeface="Noto Sans CJK TC Thin" panose="020B0200000000000000" pitchFamily="34" charset="-120"/>
              </a:rPr>
              <a:t>=10M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ea typeface="Noto Sans CJK TC Thin" panose="020B0200000000000000" pitchFamily="34" charset="-120"/>
              </a:rPr>
              <a:t>[</a:t>
            </a:r>
            <a:r>
              <a:rPr lang="en-US" altLang="zh-TW" sz="1600" dirty="0" err="1">
                <a:ea typeface="Noto Sans CJK TC Thin" panose="020B0200000000000000" pitchFamily="34" charset="-120"/>
              </a:rPr>
              <a:t>mysql</a:t>
            </a:r>
            <a:r>
              <a:rPr lang="en-US" altLang="zh-TW" sz="1600" dirty="0">
                <a:ea typeface="Noto Sans CJK TC Thin" panose="020B0200000000000000" pitchFamily="34" charset="-120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Client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端預設字元編碼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ea typeface="Noto Sans CJK TC Thin" panose="020B0200000000000000" pitchFamily="34" charset="-120"/>
              </a:rPr>
              <a:t>default-character-set=utf8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ea typeface="Noto Sans CJK TC Thin" panose="020B0200000000000000" pitchFamily="34" charset="-120"/>
              </a:rPr>
              <a:t>[client]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# Client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端連接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Server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端時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, </a:t>
            </a:r>
            <a:r>
              <a:rPr lang="zh-TW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預設使用的</a:t>
            </a:r>
            <a:r>
              <a:rPr lang="en-US" altLang="zh-TW" sz="1600" dirty="0">
                <a:solidFill>
                  <a:srgbClr val="008000"/>
                </a:solidFill>
                <a:latin typeface="Consolas" panose="020B0609020204030204" pitchFamily="49" charset="0"/>
                <a:ea typeface="Noto Sans CJK TC Thin" panose="020B0200000000000000" pitchFamily="34" charset="-120"/>
              </a:rPr>
              <a:t>port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ea typeface="Noto Sans CJK TC Thin" panose="020B0200000000000000" pitchFamily="34" charset="-120"/>
              </a:rPr>
              <a:t>port=3306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1600" dirty="0">
                <a:ea typeface="Noto Sans CJK TC Thin" panose="020B0200000000000000" pitchFamily="34" charset="-120"/>
              </a:rPr>
              <a:t>default-character-set=utf8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6719887" y="6419943"/>
            <a:ext cx="6719887" cy="11412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basedir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60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local/mysql-8.0.25-macos11-x86_64/</a:t>
            </a:r>
            <a:endParaRPr lang="en-US" altLang="zh-TW" sz="1600" dirty="0">
              <a:solidFill>
                <a:schemeClr val="bg1"/>
              </a:solidFill>
              <a:highlight>
                <a:srgbClr val="FF0000"/>
              </a:highlight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datadir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sz="160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local/mysql-8.0.25-macos11-x86_64/</a:t>
            </a:r>
            <a:r>
              <a:rPr lang="en-US" altLang="zh-TW" sz="1600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</a:t>
            </a:r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6419943"/>
            <a:ext cx="6719887" cy="1139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basedir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2000" dirty="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00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:\mysql-8.0.25-winx64</a:t>
            </a:r>
            <a:endParaRPr lang="en-US" altLang="zh-TW" sz="2000" dirty="0">
              <a:highlight>
                <a:srgbClr val="FF0000"/>
              </a:highlight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datadir</a:t>
            </a: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2000" dirty="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00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:\mysql-8.0.25-winx64</a:t>
            </a:r>
            <a:r>
              <a:rPr lang="en-US" altLang="zh-TW" sz="2000" dirty="0">
                <a:highlight>
                  <a:srgbClr val="FF0000"/>
                </a:highlight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\data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640F93D-054D-4086-B62B-7581A9A51007}"/>
              </a:ext>
            </a:extLst>
          </p:cNvPr>
          <p:cNvSpPr txBox="1">
            <a:spLocks/>
          </p:cNvSpPr>
          <p:nvPr/>
        </p:nvSpPr>
        <p:spPr>
          <a:xfrm>
            <a:off x="10695710" y="1908261"/>
            <a:ext cx="2593252" cy="9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 2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種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OS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內容一樣，</a:t>
            </a:r>
            <a:endParaRPr lang="en-US" altLang="zh-TW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     只差在路徑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994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設定環境變數 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(1/2) - 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確認當前使用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Shell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種類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打開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Terminal(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終端機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，輸入以下指令</a:t>
            </a:r>
            <a:endParaRPr lang="en-US" altLang="zh-TW" sz="2400">
              <a:solidFill>
                <a:schemeClr val="bg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echo $SHELL</a:t>
            </a:r>
            <a:endParaRPr lang="en-US" altLang="zh-TW" sz="24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(5/14)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34EA6A-AD5E-4885-8F47-F9F50FA4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77" y="3003469"/>
            <a:ext cx="8539880" cy="19188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4AF31C8-517C-4E8D-AE12-5C0C2A3A0FC2}"/>
              </a:ext>
            </a:extLst>
          </p:cNvPr>
          <p:cNvSpPr/>
          <p:nvPr/>
        </p:nvSpPr>
        <p:spPr>
          <a:xfrm>
            <a:off x="5384520" y="4201891"/>
            <a:ext cx="648615" cy="2710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28575">
                <a:solidFill>
                  <a:srgbClr val="FFC000"/>
                </a:solidFill>
              </a:ln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6553E0-D4DA-4565-9894-D24AD9E7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78" y="4903857"/>
            <a:ext cx="8539879" cy="212695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28CCC67-1644-4405-A556-50FEA4E47F14}"/>
              </a:ext>
            </a:extLst>
          </p:cNvPr>
          <p:cNvSpPr txBox="1"/>
          <p:nvPr/>
        </p:nvSpPr>
        <p:spPr>
          <a:xfrm>
            <a:off x="3657600" y="4192462"/>
            <a:ext cx="84295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bash</a:t>
            </a:r>
            <a:r>
              <a:rPr lang="zh-TW" altLang="en-US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C03DB6-57BE-4413-8F61-2B11402CE4AA}"/>
              </a:ext>
            </a:extLst>
          </p:cNvPr>
          <p:cNvSpPr/>
          <p:nvPr/>
        </p:nvSpPr>
        <p:spPr>
          <a:xfrm>
            <a:off x="5503773" y="6237803"/>
            <a:ext cx="648615" cy="2710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28575">
                <a:solidFill>
                  <a:srgbClr val="FFC000"/>
                </a:solidFill>
              </a:ln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7912A2-137B-4759-8BA1-EFC2E6D01C32}"/>
              </a:ext>
            </a:extLst>
          </p:cNvPr>
          <p:cNvSpPr txBox="1"/>
          <p:nvPr/>
        </p:nvSpPr>
        <p:spPr>
          <a:xfrm>
            <a:off x="3914196" y="6196328"/>
            <a:ext cx="5961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zsh</a:t>
            </a:r>
            <a:r>
              <a:rPr lang="zh-TW" altLang="en-US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84823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設定環境變數 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(2/2) - 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加入設定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(6/14)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29A01A3-5AAB-4F92-AB90-48A0EF196B1C}"/>
              </a:ext>
            </a:extLst>
          </p:cNvPr>
          <p:cNvSpPr txBox="1">
            <a:spLocks/>
          </p:cNvSpPr>
          <p:nvPr/>
        </p:nvSpPr>
        <p:spPr>
          <a:xfrm>
            <a:off x="8361680" y="1207221"/>
            <a:ext cx="4998720" cy="139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08000" rIns="0" bIns="108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 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顯示隱藏檔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     在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中預設不會顯示隱藏檔，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     可用快捷鍵 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shift + command + . 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來顯示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0462791-065A-4039-BD1E-D4A5FE90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35" y="2653536"/>
            <a:ext cx="7836303" cy="45087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F83D4A9-7390-46F3-85F0-176B0DEB1C64}"/>
              </a:ext>
            </a:extLst>
          </p:cNvPr>
          <p:cNvSpPr/>
          <p:nvPr/>
        </p:nvSpPr>
        <p:spPr>
          <a:xfrm>
            <a:off x="2932295" y="4398221"/>
            <a:ext cx="1310678" cy="3205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8774ABF-B33E-4E25-B4EC-5170B4C7C3E6}"/>
              </a:ext>
            </a:extLst>
          </p:cNvPr>
          <p:cNvSpPr txBox="1"/>
          <p:nvPr/>
        </p:nvSpPr>
        <p:spPr>
          <a:xfrm>
            <a:off x="5791688" y="3458931"/>
            <a:ext cx="4578180" cy="1200329"/>
          </a:xfrm>
          <a:prstGeom prst="rect">
            <a:avLst/>
          </a:prstGeom>
          <a:solidFill>
            <a:srgbClr val="FFFFFF">
              <a:alpha val="32941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ea typeface="Noto Sans CJK TC Thin" panose="020B0200000000000000" pitchFamily="34" charset="-120"/>
              </a:rPr>
              <a:t>←</a:t>
            </a:r>
            <a:r>
              <a:rPr lang="en-US" altLang="zh-TW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2: 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依上步驟得知的</a:t>
            </a:r>
            <a:r>
              <a:rPr lang="en-US" altLang="zh-TW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Shell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種類，選擇設定檔</a:t>
            </a:r>
            <a:endParaRPr lang="en-US" altLang="zh-TW" dirty="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</a:t>
            </a:r>
            <a:r>
              <a:rPr lang="en-US" altLang="zh-TW" dirty="0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bash</a:t>
            </a:r>
            <a:r>
              <a:rPr lang="zh-TW" altLang="en-US" dirty="0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→ </a:t>
            </a:r>
            <a:r>
              <a:rPr lang="en-US" altLang="zh-TW" dirty="0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.</a:t>
            </a:r>
            <a:r>
              <a:rPr lang="en-US" altLang="zh-TW" dirty="0" err="1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bash_profile</a:t>
            </a:r>
            <a:endParaRPr lang="en-US" altLang="zh-TW" dirty="0">
              <a:solidFill>
                <a:srgbClr val="FFC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</a:t>
            </a:r>
            <a:r>
              <a:rPr lang="en-US" altLang="zh-TW" dirty="0" err="1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zsh</a:t>
            </a:r>
            <a:r>
              <a:rPr lang="en-US" altLang="zh-TW" dirty="0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   </a:t>
            </a:r>
            <a:r>
              <a:rPr lang="zh-TW" altLang="en-US" dirty="0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→ </a:t>
            </a:r>
            <a:r>
              <a:rPr lang="en-US" altLang="zh-TW" dirty="0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.</a:t>
            </a:r>
            <a:r>
              <a:rPr lang="en-US" altLang="zh-TW" dirty="0" err="1">
                <a:solidFill>
                  <a:srgbClr val="FFC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zshrc</a:t>
            </a:r>
            <a:endParaRPr lang="en-US" altLang="zh-TW" dirty="0">
              <a:solidFill>
                <a:srgbClr val="FFC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</a:t>
            </a:r>
            <a:r>
              <a:rPr lang="en-US" altLang="zh-TW" dirty="0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dirty="0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若無此檔案，則需手動新建</a:t>
            </a:r>
            <a:r>
              <a:rPr lang="en-US" altLang="zh-TW" dirty="0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endParaRPr lang="zh-TW" altLang="en-US" dirty="0">
              <a:solidFill>
                <a:srgbClr val="FFC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795D99-B04F-412A-B808-F3E0D0FE9C93}"/>
              </a:ext>
            </a:extLst>
          </p:cNvPr>
          <p:cNvSpPr/>
          <p:nvPr/>
        </p:nvSpPr>
        <p:spPr>
          <a:xfrm>
            <a:off x="4356148" y="3429142"/>
            <a:ext cx="1304559" cy="2171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6E7ABCE-0850-4755-BCB2-84A0192EF54A}"/>
              </a:ext>
            </a:extLst>
          </p:cNvPr>
          <p:cNvSpPr/>
          <p:nvPr/>
        </p:nvSpPr>
        <p:spPr>
          <a:xfrm>
            <a:off x="4356148" y="3638692"/>
            <a:ext cx="1304559" cy="2171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9C73326-BD25-4F7B-B8E4-BE2F73431169}"/>
              </a:ext>
            </a:extLst>
          </p:cNvPr>
          <p:cNvSpPr txBox="1"/>
          <p:nvPr/>
        </p:nvSpPr>
        <p:spPr>
          <a:xfrm>
            <a:off x="4932382" y="5409927"/>
            <a:ext cx="7613186" cy="646331"/>
          </a:xfrm>
          <a:prstGeom prst="rect">
            <a:avLst/>
          </a:prstGeom>
          <a:solidFill>
            <a:srgbClr val="FFFFFF">
              <a:alpha val="32941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ea typeface="Noto Sans CJK TC Thin" panose="020B0200000000000000" pitchFamily="34" charset="-120"/>
              </a:rPr>
              <a:t>↑</a:t>
            </a:r>
            <a:r>
              <a:rPr lang="en-US" altLang="zh-TW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3: </a:t>
            </a:r>
            <a:r>
              <a:rPr lang="zh-TW" altLang="en-US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加入以下環境變數</a:t>
            </a:r>
            <a:endParaRPr lang="en-US" altLang="zh-TW" dirty="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en-US" altLang="zh-TW" sz="1800" kern="1200" dirty="0">
                <a:solidFill>
                  <a:srgbClr val="FFC000"/>
                </a:solidFill>
                <a:effectLst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Times New Roman" panose="02020603050405020304" pitchFamily="18" charset="0"/>
              </a:rPr>
              <a:t>export PATH=/</a:t>
            </a:r>
            <a:r>
              <a:rPr lang="en-US" altLang="zh-TW" sz="1800" kern="1200" dirty="0" err="1">
                <a:solidFill>
                  <a:srgbClr val="FFC000"/>
                </a:solidFill>
                <a:effectLst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Times New Roman" panose="02020603050405020304" pitchFamily="18" charset="0"/>
              </a:rPr>
              <a:t>usr</a:t>
            </a:r>
            <a:r>
              <a:rPr lang="en-US" altLang="zh-TW" sz="1800" kern="1200" dirty="0">
                <a:solidFill>
                  <a:srgbClr val="FFC000"/>
                </a:solidFill>
                <a:effectLst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Times New Roman" panose="02020603050405020304" pitchFamily="18" charset="0"/>
              </a:rPr>
              <a:t>/local</a:t>
            </a:r>
            <a:r>
              <a:rPr lang="en-US" altLang="zh-TW" sz="1800" kern="1200">
                <a:solidFill>
                  <a:srgbClr val="FFC000"/>
                </a:solidFill>
                <a:effectLst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200">
                <a:solidFill>
                  <a:srgbClr val="FFC000"/>
                </a:solidFill>
                <a:effectLst/>
                <a:highlight>
                  <a:srgbClr val="008080"/>
                </a:highlight>
                <a:latin typeface="Noto Sans CJK TC Medium" panose="020B0600000000000000" pitchFamily="34" charset="-120"/>
                <a:cs typeface="Times New Roman" panose="02020603050405020304" pitchFamily="18" charset="0"/>
              </a:rPr>
              <a:t>mysql-8.0.25-macos11-x86_64</a:t>
            </a:r>
            <a:r>
              <a:rPr lang="en-US" altLang="zh-TW" sz="1800" kern="1200">
                <a:solidFill>
                  <a:srgbClr val="FFC000"/>
                </a:solidFill>
                <a:effectLst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Times New Roman" panose="02020603050405020304" pitchFamily="18" charset="0"/>
              </a:rPr>
              <a:t>/</a:t>
            </a:r>
            <a:r>
              <a:rPr lang="en-US" altLang="zh-TW" sz="1800" kern="1200" dirty="0">
                <a:solidFill>
                  <a:srgbClr val="FFC000"/>
                </a:solidFill>
                <a:effectLst/>
                <a:latin typeface="Noto Sans CJK TC Medium" panose="020B0600000000000000" pitchFamily="34" charset="-120"/>
                <a:ea typeface="Noto Sans CJK TC Medium" panose="020B0600000000000000" pitchFamily="34" charset="-120"/>
                <a:cs typeface="Times New Roman" panose="02020603050405020304" pitchFamily="18" charset="0"/>
              </a:rPr>
              <a:t>bin:$PATH</a:t>
            </a:r>
            <a:endParaRPr lang="zh-TW" altLang="en-US" dirty="0">
              <a:solidFill>
                <a:srgbClr val="FFC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8EEC50-90C7-4514-95C2-2D258DCAA063}"/>
              </a:ext>
            </a:extLst>
          </p:cNvPr>
          <p:cNvSpPr txBox="1"/>
          <p:nvPr/>
        </p:nvSpPr>
        <p:spPr>
          <a:xfrm>
            <a:off x="961597" y="4075055"/>
            <a:ext cx="1840137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來到你的使用者</a:t>
            </a:r>
            <a:endParaRPr lang="en-US" altLang="zh-TW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名稱的資料夾→</a:t>
            </a:r>
          </a:p>
        </p:txBody>
      </p:sp>
    </p:spTree>
    <p:extLst>
      <p:ext uri="{BB962C8B-B14F-4D97-AF65-F5344CB8AC3E}">
        <p14:creationId xmlns:p14="http://schemas.microsoft.com/office/powerpoint/2010/main" val="180656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2"/>
            <a:ext cx="13439774" cy="859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初始化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(7/14)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6908799" y="1981779"/>
            <a:ext cx="6530975" cy="55764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742950" lvl="1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開啟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Terminal(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終端機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，輸入以下指令</a:t>
            </a:r>
            <a:endParaRPr lang="en-US" altLang="zh-TW" sz="2400">
              <a:solidFill>
                <a:schemeClr val="bg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742950" lvl="1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mysqld --initialize --console</a:t>
            </a:r>
            <a:endParaRPr lang="en-US" altLang="zh-TW" sz="24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981780"/>
            <a:ext cx="6908800" cy="5577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開啟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cmd(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系統管理員身分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，輸入以下指令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cd mysql-8.0.23-winx64\bin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mysqld --initialize --console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A2965B-A05E-41BA-BAA4-9FC1BBCA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401" y="4891231"/>
            <a:ext cx="6111770" cy="227857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0A5B8C2-D7BC-44B4-AA8F-68F2CE50B2AF}"/>
              </a:ext>
            </a:extLst>
          </p:cNvPr>
          <p:cNvSpPr/>
          <p:nvPr/>
        </p:nvSpPr>
        <p:spPr>
          <a:xfrm>
            <a:off x="7765321" y="5315427"/>
            <a:ext cx="3754124" cy="2592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48FF4F-A3AE-4B0B-A260-3A3B296C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" y="4891231"/>
            <a:ext cx="6750844" cy="2668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46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2"/>
            <a:ext cx="13439774" cy="859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複製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root</a:t>
            </a: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的預設密碼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(8/14)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975" y="4747934"/>
            <a:ext cx="13438800" cy="27900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endParaRPr lang="en-US" altLang="zh-TW" sz="1600">
              <a:solidFill>
                <a:schemeClr val="bg1"/>
              </a:solidFill>
              <a:latin typeface="Consolas" panose="020B0609020204030204" pitchFamily="49" charset="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981779"/>
            <a:ext cx="13438800" cy="279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EE5BD1-A023-4FCB-BCE3-9A5CD518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9" y="2189078"/>
            <a:ext cx="11163300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F6BBD6D-9C4E-46A5-9F91-B6DEFE96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19" y="4838218"/>
            <a:ext cx="7268089" cy="26997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72D9C3-DE32-43AE-89C6-A56664B5AD67}"/>
              </a:ext>
            </a:extLst>
          </p:cNvPr>
          <p:cNvSpPr/>
          <p:nvPr/>
        </p:nvSpPr>
        <p:spPr>
          <a:xfrm>
            <a:off x="3882677" y="7048633"/>
            <a:ext cx="973803" cy="1827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C0A60F7-B53C-474E-A9F7-9341C79B1296}"/>
              </a:ext>
            </a:extLst>
          </p:cNvPr>
          <p:cNvCxnSpPr>
            <a:cxnSpLocks/>
          </p:cNvCxnSpPr>
          <p:nvPr/>
        </p:nvCxnSpPr>
        <p:spPr>
          <a:xfrm>
            <a:off x="2654300" y="7208653"/>
            <a:ext cx="10953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865894D-4E1D-4C91-B02F-662C78A4937E}"/>
              </a:ext>
            </a:extLst>
          </p:cNvPr>
          <p:cNvCxnSpPr>
            <a:cxnSpLocks/>
          </p:cNvCxnSpPr>
          <p:nvPr/>
        </p:nvCxnSpPr>
        <p:spPr>
          <a:xfrm>
            <a:off x="9966660" y="4269238"/>
            <a:ext cx="10953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5293F482-E2A9-4F56-84E5-408E49BB5EF9}"/>
              </a:ext>
            </a:extLst>
          </p:cNvPr>
          <p:cNvSpPr txBox="1">
            <a:spLocks/>
          </p:cNvSpPr>
          <p:nvPr/>
        </p:nvSpPr>
        <p:spPr>
          <a:xfrm>
            <a:off x="8073447" y="1314478"/>
            <a:ext cx="5246547" cy="525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08000" rIns="0" bIns="108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 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之後步驟需用此密碼，先複製至別處備存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!</a:t>
            </a:r>
            <a:endParaRPr lang="zh-TW" altLang="en-US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56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(9/14)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將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設為服務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mysqld --install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243613-6297-4EC4-8A09-E460594E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33" y="2831822"/>
            <a:ext cx="11695908" cy="4262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28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2"/>
            <a:ext cx="13439774" cy="859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啟動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(10/14)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6585995" y="1981779"/>
            <a:ext cx="6853779" cy="55764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 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mysqld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981780"/>
            <a:ext cx="6585995" cy="5577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工作管理員 → 服務 →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→ 右鍵→ 啟動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(S)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109358-C23A-4E75-9EA0-BBB17C58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30" y="3425185"/>
            <a:ext cx="4635302" cy="4134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F77C1F-E222-4BEF-8840-6B5DF73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3779837"/>
            <a:ext cx="6572944" cy="29864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0667AC3-EAAF-4464-8CF0-1BB6BD81E95A}"/>
              </a:ext>
            </a:extLst>
          </p:cNvPr>
          <p:cNvSpPr/>
          <p:nvPr/>
        </p:nvSpPr>
        <p:spPr>
          <a:xfrm>
            <a:off x="7088451" y="4020653"/>
            <a:ext cx="520120" cy="1827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4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1"/>
            <a:ext cx="13439774" cy="2159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更改密碼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nl-NL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mysqladmin -u root -p password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 先前步驟產生的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預設密碼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 自訂的新密碼 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次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(11/14)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950" y="5399675"/>
            <a:ext cx="13438800" cy="21600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endParaRPr lang="en-US" altLang="zh-TW" sz="1600">
              <a:solidFill>
                <a:schemeClr val="bg1"/>
              </a:solidFill>
              <a:latin typeface="Consolas" panose="020B0609020204030204" pitchFamily="49" charset="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975" y="3260179"/>
            <a:ext cx="134388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56ADDA-927C-4CE8-BF61-AF420BD7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25" y="5464229"/>
            <a:ext cx="11194750" cy="20423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07BF26F-2593-48C5-80E6-73597694F7F0}"/>
              </a:ext>
            </a:extLst>
          </p:cNvPr>
          <p:cNvSpPr/>
          <p:nvPr/>
        </p:nvSpPr>
        <p:spPr>
          <a:xfrm>
            <a:off x="2903640" y="5914358"/>
            <a:ext cx="3725845" cy="2450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DD69D9-18DC-4562-A2EE-F593BE2392AB}"/>
              </a:ext>
            </a:extLst>
          </p:cNvPr>
          <p:cNvSpPr txBox="1"/>
          <p:nvPr/>
        </p:nvSpPr>
        <p:spPr>
          <a:xfrm>
            <a:off x="1753123" y="5852241"/>
            <a:ext cx="54747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D03A4A-097F-4AC5-A7EB-69C450883725}"/>
              </a:ext>
            </a:extLst>
          </p:cNvPr>
          <p:cNvSpPr txBox="1"/>
          <p:nvPr/>
        </p:nvSpPr>
        <p:spPr>
          <a:xfrm>
            <a:off x="1753123" y="6140602"/>
            <a:ext cx="54747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D34774-2E90-42C9-8075-41812203E768}"/>
              </a:ext>
            </a:extLst>
          </p:cNvPr>
          <p:cNvSpPr txBox="1"/>
          <p:nvPr/>
        </p:nvSpPr>
        <p:spPr>
          <a:xfrm>
            <a:off x="1753122" y="6424919"/>
            <a:ext cx="54747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5D1CA6-4E33-4599-B6BB-BF62B6530468}"/>
              </a:ext>
            </a:extLst>
          </p:cNvPr>
          <p:cNvSpPr txBox="1"/>
          <p:nvPr/>
        </p:nvSpPr>
        <p:spPr>
          <a:xfrm>
            <a:off x="1753122" y="6706878"/>
            <a:ext cx="54747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417521E-768A-44E3-A125-81F2A6EC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25" y="3445745"/>
            <a:ext cx="10353675" cy="1809750"/>
          </a:xfrm>
          <a:prstGeom prst="rect">
            <a:avLst/>
          </a:prstGeom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7B783AB0-9759-402B-A340-EAB3F6B01610}"/>
              </a:ext>
            </a:extLst>
          </p:cNvPr>
          <p:cNvSpPr txBox="1">
            <a:spLocks/>
          </p:cNvSpPr>
          <p:nvPr/>
        </p:nvSpPr>
        <p:spPr>
          <a:xfrm>
            <a:off x="8789096" y="5884006"/>
            <a:ext cx="4587984" cy="525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08000" rIns="0" bIns="108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 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須另外再開啟一個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Terminal(</a:t>
            </a:r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終端機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)</a:t>
            </a:r>
            <a:endParaRPr lang="zh-TW" altLang="en-US" sz="20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FD8893-9BEC-48D5-9FDD-E0748CFFB29F}"/>
              </a:ext>
            </a:extLst>
          </p:cNvPr>
          <p:cNvSpPr/>
          <p:nvPr/>
        </p:nvSpPr>
        <p:spPr>
          <a:xfrm>
            <a:off x="4745141" y="3886291"/>
            <a:ext cx="3050120" cy="1980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D37920-9DA7-409D-9BE5-76138A2229A1}"/>
              </a:ext>
            </a:extLst>
          </p:cNvPr>
          <p:cNvSpPr txBox="1"/>
          <p:nvPr/>
        </p:nvSpPr>
        <p:spPr>
          <a:xfrm>
            <a:off x="7852303" y="3811708"/>
            <a:ext cx="39273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F1C5222-1222-4ACF-8B2A-3CADD183C5A9}"/>
              </a:ext>
            </a:extLst>
          </p:cNvPr>
          <p:cNvSpPr txBox="1"/>
          <p:nvPr/>
        </p:nvSpPr>
        <p:spPr>
          <a:xfrm>
            <a:off x="1881174" y="3889347"/>
            <a:ext cx="36287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↘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FD294D0-3A6E-47E8-A214-44CB60350BE5}"/>
              </a:ext>
            </a:extLst>
          </p:cNvPr>
          <p:cNvSpPr txBox="1"/>
          <p:nvPr/>
        </p:nvSpPr>
        <p:spPr>
          <a:xfrm>
            <a:off x="1881174" y="4629680"/>
            <a:ext cx="36287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↗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49DC36F-E2AA-4BB6-8A98-C4E59EE5B90D}"/>
              </a:ext>
            </a:extLst>
          </p:cNvPr>
          <p:cNvSpPr txBox="1"/>
          <p:nvPr/>
        </p:nvSpPr>
        <p:spPr>
          <a:xfrm>
            <a:off x="1881174" y="4260938"/>
            <a:ext cx="36287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41D27DF-D9B1-4064-8148-FDCF67A2C215}"/>
              </a:ext>
            </a:extLst>
          </p:cNvPr>
          <p:cNvCxnSpPr/>
          <p:nvPr/>
        </p:nvCxnSpPr>
        <p:spPr>
          <a:xfrm>
            <a:off x="3810000" y="4217104"/>
            <a:ext cx="1193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EEE1C68-3BD9-4739-ACF8-E45AD5FBDD85}"/>
              </a:ext>
            </a:extLst>
          </p:cNvPr>
          <p:cNvCxnSpPr>
            <a:cxnSpLocks/>
          </p:cNvCxnSpPr>
          <p:nvPr/>
        </p:nvCxnSpPr>
        <p:spPr>
          <a:xfrm>
            <a:off x="3637280" y="4410144"/>
            <a:ext cx="726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3D0B9D7-AEAA-46D3-8CC6-0D2FFCC5FB78}"/>
              </a:ext>
            </a:extLst>
          </p:cNvPr>
          <p:cNvCxnSpPr>
            <a:cxnSpLocks/>
          </p:cNvCxnSpPr>
          <p:nvPr/>
        </p:nvCxnSpPr>
        <p:spPr>
          <a:xfrm>
            <a:off x="4404360" y="4608264"/>
            <a:ext cx="726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4EA7F-574C-41BB-97BB-66F541A9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3E1102-B78F-46DF-9E74-B2F913A90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李偉銘 編著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【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版權所有，不得任意拷貝或引用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】 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B6B1B92C-EE7B-4500-9AE9-DCE77E5F2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0102" y="4986241"/>
            <a:ext cx="2838962" cy="1085723"/>
          </a:xfrm>
        </p:spPr>
        <p:txBody>
          <a:bodyPr/>
          <a:lstStyle/>
          <a:p>
            <a:r>
              <a:rPr lang="zh-TW" altLang="en-US"/>
              <a:t>李偉銘</a:t>
            </a:r>
            <a:endParaRPr lang="en-US" altLang="zh-TW"/>
          </a:p>
          <a:p>
            <a:r>
              <a:rPr lang="en-US" altLang="zh-TW"/>
              <a:t>William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24C57F9-5A78-4DC2-96E2-BA84AC13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程式設計、</a:t>
            </a:r>
            <a:r>
              <a:rPr lang="en-US" altLang="zh-TW"/>
              <a:t>Java Web</a:t>
            </a:r>
            <a:r>
              <a:rPr lang="zh-TW" altLang="en-US"/>
              <a:t>、</a:t>
            </a:r>
            <a:r>
              <a:rPr lang="en-US" altLang="zh-TW"/>
              <a:t>Java</a:t>
            </a:r>
            <a:r>
              <a:rPr lang="zh-TW" altLang="en-US"/>
              <a:t>主流框架</a:t>
            </a:r>
            <a:endParaRPr lang="en-US" altLang="zh-TW"/>
          </a:p>
          <a:p>
            <a:r>
              <a:rPr lang="en-US" altLang="zh-TW"/>
              <a:t>MySQL</a:t>
            </a:r>
            <a:r>
              <a:rPr lang="zh-TW" altLang="en-US"/>
              <a:t>、</a:t>
            </a:r>
            <a:r>
              <a:rPr lang="en-US" altLang="zh-TW"/>
              <a:t>Oracle</a:t>
            </a:r>
            <a:r>
              <a:rPr lang="zh-TW" altLang="en-US"/>
              <a:t>、</a:t>
            </a:r>
            <a:r>
              <a:rPr lang="en-US" altLang="zh-TW"/>
              <a:t>JavaScript</a:t>
            </a:r>
            <a:r>
              <a:rPr lang="zh-TW" altLang="en-US"/>
              <a:t>、</a:t>
            </a:r>
            <a:r>
              <a:rPr lang="en-US" altLang="zh-TW"/>
              <a:t>Angular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46D6C1A8-691A-4BB7-BB3E-F591355A1A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40170" y="2267861"/>
            <a:ext cx="4717391" cy="1542139"/>
          </a:xfrm>
        </p:spPr>
        <p:txBody>
          <a:bodyPr/>
          <a:lstStyle/>
          <a:p>
            <a:r>
              <a:rPr lang="en-GB" altLang="zh-TW"/>
              <a:t>TibaMe-</a:t>
            </a:r>
            <a:r>
              <a:rPr lang="zh-TW" altLang="en-US"/>
              <a:t>講師</a:t>
            </a:r>
            <a:endParaRPr lang="en-GB" altLang="zh-TW"/>
          </a:p>
          <a:p>
            <a:r>
              <a:rPr lang="zh-TW" altLang="en-US"/>
              <a:t>台北科技大學</a:t>
            </a:r>
            <a:r>
              <a:rPr lang="en-US" altLang="zh-TW"/>
              <a:t>-Java&amp;Android</a:t>
            </a:r>
            <a:r>
              <a:rPr lang="zh-TW" altLang="en-US"/>
              <a:t>養成班</a:t>
            </a:r>
            <a:r>
              <a:rPr lang="en-US" altLang="zh-TW"/>
              <a:t>-</a:t>
            </a:r>
            <a:r>
              <a:rPr lang="zh-TW" altLang="en-US"/>
              <a:t>專題老師</a:t>
            </a:r>
            <a:endParaRPr lang="en-US" altLang="zh-TW"/>
          </a:p>
          <a:p>
            <a:r>
              <a:rPr lang="zh-TW" altLang="en-US"/>
              <a:t>聖森雲端科技股份有限</a:t>
            </a:r>
            <a:r>
              <a:rPr lang="en-US" altLang="zh-TW"/>
              <a:t>-</a:t>
            </a:r>
            <a:r>
              <a:rPr lang="zh-TW" altLang="en-US"/>
              <a:t>技術副理</a:t>
            </a:r>
            <a:endParaRPr lang="en-US" altLang="zh-TW"/>
          </a:p>
          <a:p>
            <a:r>
              <a:rPr lang="zh-TW" altLang="en-US"/>
              <a:t>碩利資訊</a:t>
            </a:r>
            <a:r>
              <a:rPr lang="en-US" altLang="zh-TW"/>
              <a:t>-</a:t>
            </a:r>
            <a:r>
              <a:rPr lang="zh-TW" altLang="en-US"/>
              <a:t>軟體工程師</a:t>
            </a:r>
            <a:endParaRPr lang="en-US" altLang="zh-TW"/>
          </a:p>
          <a:p>
            <a:r>
              <a:rPr lang="zh-TW" altLang="en-US"/>
              <a:t>國立虎尾科技大學</a:t>
            </a:r>
            <a:r>
              <a:rPr lang="en-US" altLang="zh-TW"/>
              <a:t>-</a:t>
            </a:r>
            <a:r>
              <a:rPr lang="zh-TW" altLang="en-US"/>
              <a:t>資訊工程系</a:t>
            </a:r>
            <a:endParaRPr lang="en-US" altLang="zh-TW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F6820237-FFCC-409D-AD91-FFD2ECF37A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/>
              <a:t>每天都要比前一天進步一點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D58FA9D1-9D45-4844-A57A-1401BAAF21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sz="2000" b="0" u="sng">
                <a:solidFill>
                  <a:srgbClr val="0563C1"/>
                </a:solidFill>
                <a:latin typeface="+mn-lt"/>
              </a:rPr>
              <a:t>ithan0117@gmail.com</a:t>
            </a:r>
            <a:endParaRPr lang="zh-TW" altLang="en-US" sz="2000" b="0" u="sng">
              <a:solidFill>
                <a:srgbClr val="0563C1"/>
              </a:solidFill>
              <a:latin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BDA3D3-DAB4-43CF-9CA8-7BECD21D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99" y="2893565"/>
            <a:ext cx="1855772" cy="20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2"/>
            <a:ext cx="13439774" cy="1566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登入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nl-NL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 -u root -p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 剛剛設定的新密碼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055E29-ECB4-4974-9BDE-0CBD362729A9}"/>
              </a:ext>
            </a:extLst>
          </p:cNvPr>
          <p:cNvSpPr txBox="1"/>
          <p:nvPr/>
        </p:nvSpPr>
        <p:spPr>
          <a:xfrm>
            <a:off x="6719887" y="2681674"/>
            <a:ext cx="6719887" cy="48780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endParaRPr lang="en-US" altLang="zh-TW" sz="1600">
              <a:solidFill>
                <a:schemeClr val="bg1"/>
              </a:solidFill>
              <a:latin typeface="Consolas" panose="020B0609020204030204" pitchFamily="49" charset="0"/>
              <a:ea typeface="Noto Sans CJK TC Medium" panose="020B06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E7965D-1F2B-4FF1-B608-44A211F57A67}"/>
              </a:ext>
            </a:extLst>
          </p:cNvPr>
          <p:cNvSpPr txBox="1"/>
          <p:nvPr/>
        </p:nvSpPr>
        <p:spPr>
          <a:xfrm>
            <a:off x="0" y="2681675"/>
            <a:ext cx="6719887" cy="487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(12/14)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C46EDA-B853-4DCC-862D-F648A515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5" y="3433899"/>
            <a:ext cx="6519758" cy="294362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6A84773-5CD4-4BCA-B06F-B100E2A5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51" y="3433899"/>
            <a:ext cx="6517281" cy="31575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840FBD9-4DB9-4487-80CF-0C3393277957}"/>
              </a:ext>
            </a:extLst>
          </p:cNvPr>
          <p:cNvSpPr/>
          <p:nvPr/>
        </p:nvSpPr>
        <p:spPr>
          <a:xfrm>
            <a:off x="7254957" y="3701525"/>
            <a:ext cx="1420413" cy="2450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6BF26C-3863-4747-AD4F-2F9BB915D496}"/>
              </a:ext>
            </a:extLst>
          </p:cNvPr>
          <p:cNvSpPr txBox="1"/>
          <p:nvPr/>
        </p:nvSpPr>
        <p:spPr>
          <a:xfrm>
            <a:off x="8675370" y="3424525"/>
            <a:ext cx="364846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↙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F81C2-895F-423F-98F5-4193AEA032B5}"/>
              </a:ext>
            </a:extLst>
          </p:cNvPr>
          <p:cNvSpPr/>
          <p:nvPr/>
        </p:nvSpPr>
        <p:spPr>
          <a:xfrm>
            <a:off x="6866337" y="6299339"/>
            <a:ext cx="715563" cy="24509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5663FB-565A-4AC0-B8D3-F0727F0D52A3}"/>
              </a:ext>
            </a:extLst>
          </p:cNvPr>
          <p:cNvSpPr txBox="1"/>
          <p:nvPr/>
        </p:nvSpPr>
        <p:spPr>
          <a:xfrm>
            <a:off x="8700059" y="3908643"/>
            <a:ext cx="364846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3C2B79-F022-450E-AB70-111AFD58A618}"/>
              </a:ext>
            </a:extLst>
          </p:cNvPr>
          <p:cNvSpPr txBox="1"/>
          <p:nvPr/>
        </p:nvSpPr>
        <p:spPr>
          <a:xfrm>
            <a:off x="7771244" y="6267438"/>
            <a:ext cx="1171587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←登入成功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D2DB71-F3ED-4375-A102-3043A23C9A17}"/>
              </a:ext>
            </a:extLst>
          </p:cNvPr>
          <p:cNvSpPr/>
          <p:nvPr/>
        </p:nvSpPr>
        <p:spPr>
          <a:xfrm>
            <a:off x="120097" y="6187439"/>
            <a:ext cx="558083" cy="19008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25ADE8-FCAD-4ECB-BFAB-85DC9881096C}"/>
              </a:ext>
            </a:extLst>
          </p:cNvPr>
          <p:cNvSpPr txBox="1"/>
          <p:nvPr/>
        </p:nvSpPr>
        <p:spPr>
          <a:xfrm>
            <a:off x="709277" y="6143979"/>
            <a:ext cx="1171587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←登入成功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CED76E-DC4C-4402-9070-05D2B29F3333}"/>
              </a:ext>
            </a:extLst>
          </p:cNvPr>
          <p:cNvSpPr/>
          <p:nvPr/>
        </p:nvSpPr>
        <p:spPr>
          <a:xfrm>
            <a:off x="2219325" y="3927762"/>
            <a:ext cx="1433195" cy="1641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50680C1-CD18-4ACE-AEA8-53AC5C23D324}"/>
              </a:ext>
            </a:extLst>
          </p:cNvPr>
          <p:cNvSpPr txBox="1"/>
          <p:nvPr/>
        </p:nvSpPr>
        <p:spPr>
          <a:xfrm>
            <a:off x="3671112" y="3641337"/>
            <a:ext cx="364846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↙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7343DAB-CF57-454F-81C6-1D4BB489795C}"/>
              </a:ext>
            </a:extLst>
          </p:cNvPr>
          <p:cNvSpPr/>
          <p:nvPr/>
        </p:nvSpPr>
        <p:spPr>
          <a:xfrm>
            <a:off x="1405845" y="4082862"/>
            <a:ext cx="693465" cy="1027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B57BFC6-F299-4390-B10D-C9DACE32B1E5}"/>
              </a:ext>
            </a:extLst>
          </p:cNvPr>
          <p:cNvSpPr txBox="1"/>
          <p:nvPr/>
        </p:nvSpPr>
        <p:spPr>
          <a:xfrm>
            <a:off x="2099310" y="4205198"/>
            <a:ext cx="364846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↖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045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2"/>
            <a:ext cx="13439774" cy="1566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匯入範例資料庫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source</a:t>
            </a:r>
            <a:r>
              <a:rPr lang="nl-NL" altLang="zh-TW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zh-TW" sz="2800" kern="1200">
                <a:solidFill>
                  <a:srgbClr val="C00000"/>
                </a:solidFill>
                <a:effectLst/>
                <a:highlight>
                  <a:srgbClr val="00FFFF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  <a:cs typeface="Times New Roman" panose="02020603050405020304" pitchFamily="18" charset="0"/>
              </a:rPr>
              <a:t>路徑</a:t>
            </a:r>
            <a:r>
              <a:rPr lang="en-US" altLang="zh-TW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en-US" altLang="zh-TW" sz="2800" u="sng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MySQL_EXAMPLE.sql</a:t>
            </a:r>
            <a:endParaRPr lang="nl-NL" altLang="zh-TW" sz="2800" u="sng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*註</a:t>
            </a:r>
            <a:r>
              <a:rPr lang="en-US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:</a:t>
            </a:r>
            <a:r>
              <a:rPr lang="zh-TW" altLang="en-US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路徑不能有中文</a:t>
            </a:r>
            <a:endParaRPr lang="en-US" altLang="zh-TW" sz="28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055E29-ECB4-4974-9BDE-0CBD362729A9}"/>
              </a:ext>
            </a:extLst>
          </p:cNvPr>
          <p:cNvSpPr txBox="1"/>
          <p:nvPr/>
        </p:nvSpPr>
        <p:spPr>
          <a:xfrm>
            <a:off x="6719887" y="2681674"/>
            <a:ext cx="6719887" cy="4878000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endParaRPr lang="en-US" altLang="zh-TW" sz="1600">
              <a:solidFill>
                <a:schemeClr val="bg1"/>
              </a:solidFill>
              <a:latin typeface="Consolas" panose="020B0609020204030204" pitchFamily="49" charset="0"/>
              <a:ea typeface="Noto Sans CJK TC Medium" panose="020B06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E7965D-1F2B-4FF1-B608-44A211F57A67}"/>
              </a:ext>
            </a:extLst>
          </p:cNvPr>
          <p:cNvSpPr txBox="1"/>
          <p:nvPr/>
        </p:nvSpPr>
        <p:spPr>
          <a:xfrm>
            <a:off x="0" y="2681675"/>
            <a:ext cx="6719887" cy="487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(13/14)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C93F77-FAB9-4F22-98A0-2CA62B9D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" y="3376397"/>
            <a:ext cx="6646880" cy="3982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378C79-EB9A-43A2-A4E3-A957BC3E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156" y="3376397"/>
            <a:ext cx="6646881" cy="30281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B9C1A85-3868-4192-A1EF-918384AF55F0}"/>
              </a:ext>
            </a:extLst>
          </p:cNvPr>
          <p:cNvSpPr/>
          <p:nvPr/>
        </p:nvSpPr>
        <p:spPr>
          <a:xfrm>
            <a:off x="7336390" y="3666409"/>
            <a:ext cx="3937400" cy="1893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9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03F732-C498-4E6C-8892-4EB2E6055134}"/>
              </a:ext>
            </a:extLst>
          </p:cNvPr>
          <p:cNvSpPr txBox="1"/>
          <p:nvPr/>
        </p:nvSpPr>
        <p:spPr>
          <a:xfrm>
            <a:off x="0" y="1120642"/>
            <a:ext cx="3914197" cy="6439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確認匯入成功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nl-NL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show databases;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nl-NL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use EXAMPLE;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nl-NL" altLang="zh-TW" sz="28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show tables;</a:t>
            </a:r>
            <a:endParaRPr lang="nl-NL" altLang="zh-TW" sz="28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055E29-ECB4-4974-9BDE-0CBD362729A9}"/>
              </a:ext>
            </a:extLst>
          </p:cNvPr>
          <p:cNvSpPr txBox="1"/>
          <p:nvPr/>
        </p:nvSpPr>
        <p:spPr>
          <a:xfrm>
            <a:off x="8676997" y="1120639"/>
            <a:ext cx="4762800" cy="6439031"/>
          </a:xfrm>
          <a:prstGeom prst="rect">
            <a:avLst/>
          </a:prstGeom>
          <a:solidFill>
            <a:srgbClr val="36383A"/>
          </a:solidFill>
          <a:ln>
            <a:solidFill>
              <a:schemeClr val="bg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endParaRPr lang="en-US" altLang="zh-TW" sz="1600">
              <a:solidFill>
                <a:schemeClr val="bg1"/>
              </a:solidFill>
              <a:latin typeface="Consolas" panose="020B0609020204030204" pitchFamily="49" charset="0"/>
              <a:ea typeface="Noto Sans CJK TC Medium" panose="020B06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E7965D-1F2B-4FF1-B608-44A211F57A67}"/>
              </a:ext>
            </a:extLst>
          </p:cNvPr>
          <p:cNvSpPr txBox="1"/>
          <p:nvPr/>
        </p:nvSpPr>
        <p:spPr>
          <a:xfrm>
            <a:off x="3914197" y="1120640"/>
            <a:ext cx="4762800" cy="643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7200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(14/14)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B67C70-DE87-45EB-ACB4-9DAE0934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13" y="1851949"/>
            <a:ext cx="2818648" cy="5626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203E83D-D0AB-4274-922E-F586AFD1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214" y="1942845"/>
            <a:ext cx="3457060" cy="57069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ED32378-C7BD-46A0-A0D5-9797C3C26DDC}"/>
              </a:ext>
            </a:extLst>
          </p:cNvPr>
          <p:cNvSpPr/>
          <p:nvPr/>
        </p:nvSpPr>
        <p:spPr>
          <a:xfrm>
            <a:off x="10324981" y="2216750"/>
            <a:ext cx="1476409" cy="2262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5DF207-DAD0-422D-A3BC-02FA068810D5}"/>
              </a:ext>
            </a:extLst>
          </p:cNvPr>
          <p:cNvSpPr/>
          <p:nvPr/>
        </p:nvSpPr>
        <p:spPr>
          <a:xfrm>
            <a:off x="10324981" y="4665298"/>
            <a:ext cx="1186299" cy="2262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CDF22-C516-4FF0-B91B-AE2FAF656CC8}"/>
              </a:ext>
            </a:extLst>
          </p:cNvPr>
          <p:cNvSpPr/>
          <p:nvPr/>
        </p:nvSpPr>
        <p:spPr>
          <a:xfrm>
            <a:off x="10324981" y="5693104"/>
            <a:ext cx="1186299" cy="2262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9C0FDEE-E70C-4163-B98D-A17D8E736752}"/>
              </a:ext>
            </a:extLst>
          </p:cNvPr>
          <p:cNvSpPr txBox="1"/>
          <p:nvPr/>
        </p:nvSpPr>
        <p:spPr>
          <a:xfrm>
            <a:off x="7265539" y="2225862"/>
            <a:ext cx="2328618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顯示所有資料庫→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744388-E9F5-4A2A-96D1-715AF09416F9}"/>
              </a:ext>
            </a:extLst>
          </p:cNvPr>
          <p:cNvSpPr/>
          <p:nvPr/>
        </p:nvSpPr>
        <p:spPr>
          <a:xfrm>
            <a:off x="9791699" y="6408623"/>
            <a:ext cx="1821181" cy="8151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FCDABC6-C8EA-48FC-8F0F-93A5F7287D87}"/>
              </a:ext>
            </a:extLst>
          </p:cNvPr>
          <p:cNvCxnSpPr>
            <a:cxnSpLocks/>
          </p:cNvCxnSpPr>
          <p:nvPr/>
        </p:nvCxnSpPr>
        <p:spPr>
          <a:xfrm>
            <a:off x="9936480" y="3230880"/>
            <a:ext cx="64008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89AC870-518C-4762-B668-EC0EAD4C579F}"/>
              </a:ext>
            </a:extLst>
          </p:cNvPr>
          <p:cNvSpPr txBox="1"/>
          <p:nvPr/>
        </p:nvSpPr>
        <p:spPr>
          <a:xfrm>
            <a:off x="7173978" y="4620738"/>
            <a:ext cx="2328618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↙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進入範例資料庫→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80CA60E-A4C3-486F-9DAE-B97E3FB25539}"/>
              </a:ext>
            </a:extLst>
          </p:cNvPr>
          <p:cNvSpPr txBox="1"/>
          <p:nvPr/>
        </p:nvSpPr>
        <p:spPr>
          <a:xfrm>
            <a:off x="7196959" y="5667725"/>
            <a:ext cx="2328618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↖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顯示所有資料表→</a:t>
            </a:r>
          </a:p>
        </p:txBody>
      </p:sp>
    </p:spTree>
    <p:extLst>
      <p:ext uri="{BB962C8B-B14F-4D97-AF65-F5344CB8AC3E}">
        <p14:creationId xmlns:p14="http://schemas.microsoft.com/office/powerpoint/2010/main" val="102244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說明</a:t>
            </a: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網路上有許多圖形化工具可使用，有些來自官方，有些來自第三方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官方提供的工具只能用於該家廠牌的資料庫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第三方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提供的工具，通常是</a:t>
            </a: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通用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的，常見的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DBMS</a:t>
            </a: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皆能使用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常見的資料庫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 Tool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官方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Oracle: </a:t>
            </a: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 SQL Developer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MySQL: </a:t>
            </a: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 Workbench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MS. SQL Server: Microsoft SQL Server Management Studio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第三方</a:t>
            </a:r>
            <a:endParaRPr lang="en-US" altLang="zh-TW" sz="28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DBeaver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DbVisualizer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SQLyog</a:t>
            </a:r>
            <a:r>
              <a:rPr lang="en-GB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(MySQL only)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96F763-ED02-42E7-9D7E-236442D848C2}"/>
              </a:ext>
            </a:extLst>
          </p:cNvPr>
          <p:cNvSpPr txBox="1">
            <a:spLocks/>
          </p:cNvSpPr>
          <p:nvPr/>
        </p:nvSpPr>
        <p:spPr>
          <a:xfrm>
            <a:off x="7410661" y="3522320"/>
            <a:ext cx="5321492" cy="1833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08000" rIns="0" bIns="108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課程使用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 Workbench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和</a:t>
            </a:r>
            <a:r>
              <a:rPr lang="en-US" altLang="zh-TW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SQLyog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但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SQLyog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MacOS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版本，所以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..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Windows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種都裝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MacOS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只裝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Workbench</a:t>
            </a:r>
            <a:endParaRPr lang="zh-TW" altLang="en-US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09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1F2BFC-B216-4F61-9C89-EFF2A0E7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4" y="2737218"/>
            <a:ext cx="7159926" cy="4705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下載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SQLyog Community Edition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TW" sz="2800">
                <a:hlinkClick r:id="rId3"/>
              </a:rPr>
              <a:t>https://github.com/webyog/sqlyog-community/wiki/Downloads</a:t>
            </a:r>
            <a:endParaRPr lang="en-US" altLang="zh-TW" sz="280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32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80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SQLyog</a:t>
            </a: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一直下一步即可安裝</a:t>
            </a:r>
            <a:endParaRPr lang="en-US" altLang="zh-TW" sz="24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(3/10)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1C4B54-11DC-44D5-8010-FFF001DC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94" y="1363874"/>
            <a:ext cx="7521965" cy="5835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01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設定連線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(4/10)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93A22A-9F53-417C-8F8C-9F4854FC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343" y="1247166"/>
            <a:ext cx="7232490" cy="5910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457C583-C7E3-4B02-B818-E951C52CBF70}"/>
              </a:ext>
            </a:extLst>
          </p:cNvPr>
          <p:cNvSpPr txBox="1">
            <a:spLocks/>
          </p:cNvSpPr>
          <p:nvPr/>
        </p:nvSpPr>
        <p:spPr>
          <a:xfrm>
            <a:off x="798285" y="2656707"/>
            <a:ext cx="3928600" cy="498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需先確認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 Server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已啟動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90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確認成功連上</a:t>
            </a:r>
            <a:r>
              <a:rPr lang="en-US" altLang="zh-TW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常用快捷鍵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F5: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重新整理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F6: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修改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Table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結構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F9: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執行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SQL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敘述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Delete: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刪除資料庫物件</a:t>
            </a: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(5/10)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EA8118-A199-4FB3-BDC5-DE5A335C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46" y="1331533"/>
            <a:ext cx="9003529" cy="5868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54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下載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 Workbench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altLang="zh-TW" sz="2800">
                <a:hlinkClick r:id="rId2"/>
              </a:rPr>
              <a:t>https://dev.mysql.com/downloads/workbench/</a:t>
            </a:r>
            <a:endParaRPr lang="en-US" altLang="zh-TW" sz="2800">
              <a:latin typeface="Noto Sans CJK TC Thin" panose="020B0200000000000000" pitchFamily="34" charset="-120"/>
              <a:ea typeface="Noto Sans CJK TC Thin" panose="020B02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15A93-CC15-49F0-A127-8EC1EBA1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76" y="2663781"/>
            <a:ext cx="7269285" cy="4895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(6/10)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792811-F8AA-4BFA-9429-86FC5FA614CC}"/>
              </a:ext>
            </a:extLst>
          </p:cNvPr>
          <p:cNvSpPr/>
          <p:nvPr/>
        </p:nvSpPr>
        <p:spPr>
          <a:xfrm>
            <a:off x="2997095" y="4963052"/>
            <a:ext cx="684170" cy="2332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82E7B1-0B9B-4884-BE0F-C202A6F11490}"/>
              </a:ext>
            </a:extLst>
          </p:cNvPr>
          <p:cNvSpPr/>
          <p:nvPr/>
        </p:nvSpPr>
        <p:spPr>
          <a:xfrm>
            <a:off x="9018107" y="6121428"/>
            <a:ext cx="661198" cy="1974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BCC4D79-30B4-4DE2-8B57-FEE5E07230F1}"/>
              </a:ext>
            </a:extLst>
          </p:cNvPr>
          <p:cNvSpPr txBox="1">
            <a:spLocks/>
          </p:cNvSpPr>
          <p:nvPr/>
        </p:nvSpPr>
        <p:spPr>
          <a:xfrm>
            <a:off x="5333213" y="4210294"/>
            <a:ext cx="2773348" cy="525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08000" rIns="0" bIns="108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Mac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請使用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8.0.</a:t>
            </a:r>
            <a:r>
              <a:rPr lang="en-US" altLang="zh-TW" sz="2000">
                <a:solidFill>
                  <a:srgbClr val="C00000"/>
                </a:solidFill>
                <a:highlight>
                  <a:srgbClr val="E7F0D2"/>
                </a:highlight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22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版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!</a:t>
            </a:r>
            <a:endParaRPr lang="zh-TW" altLang="en-US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676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 Workbench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(7/10)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88914F-F34B-4936-9A64-72A4A19C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73" y="1448423"/>
            <a:ext cx="8514801" cy="57096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CB6133-E446-445B-8D4A-7DC4552762CA}"/>
              </a:ext>
            </a:extLst>
          </p:cNvPr>
          <p:cNvSpPr txBox="1"/>
          <p:nvPr/>
        </p:nvSpPr>
        <p:spPr>
          <a:xfrm>
            <a:off x="9645577" y="4643720"/>
            <a:ext cx="516963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拖曳</a:t>
            </a:r>
          </a:p>
        </p:txBody>
      </p:sp>
    </p:spTree>
    <p:extLst>
      <p:ext uri="{BB962C8B-B14F-4D97-AF65-F5344CB8AC3E}">
        <p14:creationId xmlns:p14="http://schemas.microsoft.com/office/powerpoint/2010/main" val="287817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83A2C-5CE6-4E62-B891-0CDC679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Java Web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7F49E06-D821-4344-AB2D-EC325FBB3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8334039-817D-4B5E-A2A6-F80023AB5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無</a:t>
            </a:r>
            <a:endParaRPr lang="en-US" altLang="zh-TW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968605D-9402-4E3F-A922-78FC16A61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0" y="2953467"/>
            <a:ext cx="3062287" cy="3099154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了解資料庫相關基本知識</a:t>
            </a:r>
          </a:p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熟悉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環境及常用工具</a:t>
            </a:r>
          </a:p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熟悉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語法</a:t>
            </a:r>
          </a:p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熟悉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DML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語法</a:t>
            </a:r>
          </a:p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熟悉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TCL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語法</a:t>
            </a:r>
          </a:p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F.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熟悉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DDL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語法</a:t>
            </a:r>
          </a:p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G.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熟悉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DCL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語法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3F02FBA-888E-44AB-867E-ED45C7831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現場講解</a:t>
            </a:r>
            <a:endParaRPr lang="en-US" altLang="zh-TW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課堂實作</a:t>
            </a:r>
            <a:endParaRPr lang="en-US" altLang="zh-TW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3440B64-C99D-4323-9DE0-AF2FFD710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無</a:t>
            </a:r>
            <a:endParaRPr lang="zh-TW" altLang="en-US" b="0">
              <a:solidFill>
                <a:srgbClr val="FF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284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設定連線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(8/10)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F71DC0-2F51-4B93-99BA-B47B16C8E4B9}"/>
              </a:ext>
            </a:extLst>
          </p:cNvPr>
          <p:cNvSpPr txBox="1">
            <a:spLocks/>
          </p:cNvSpPr>
          <p:nvPr/>
        </p:nvSpPr>
        <p:spPr>
          <a:xfrm>
            <a:off x="3419565" y="1386707"/>
            <a:ext cx="3928600" cy="498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需先確認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 Server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已啟動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869B29D-98D2-4607-A6C7-5DAB9091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63" y="2180678"/>
            <a:ext cx="7062379" cy="47419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AE125E-D872-4E86-9990-D9C9FE4D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4" y="2377154"/>
            <a:ext cx="4842270" cy="3398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1973798-DC1F-453E-B3A2-292C3DE29B35}"/>
              </a:ext>
            </a:extLst>
          </p:cNvPr>
          <p:cNvSpPr/>
          <p:nvPr/>
        </p:nvSpPr>
        <p:spPr>
          <a:xfrm>
            <a:off x="3116815" y="3231161"/>
            <a:ext cx="1385393" cy="2135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995F2B-EB0E-4A05-A5BF-A72E1788F57E}"/>
              </a:ext>
            </a:extLst>
          </p:cNvPr>
          <p:cNvSpPr/>
          <p:nvPr/>
        </p:nvSpPr>
        <p:spPr>
          <a:xfrm>
            <a:off x="8659463" y="4621977"/>
            <a:ext cx="476409" cy="1521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47C457-DAD1-4E68-A30C-6B75B29208DA}"/>
              </a:ext>
            </a:extLst>
          </p:cNvPr>
          <p:cNvSpPr/>
          <p:nvPr/>
        </p:nvSpPr>
        <p:spPr>
          <a:xfrm>
            <a:off x="8670893" y="4307800"/>
            <a:ext cx="1210977" cy="1752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7631F1-A5DD-4013-8CC3-DC112779FC99}"/>
              </a:ext>
            </a:extLst>
          </p:cNvPr>
          <p:cNvSpPr/>
          <p:nvPr/>
        </p:nvSpPr>
        <p:spPr>
          <a:xfrm>
            <a:off x="10645743" y="5803115"/>
            <a:ext cx="871887" cy="1752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9F225CA-5EC8-4013-BAFE-D5ECA78521E5}"/>
              </a:ext>
            </a:extLst>
          </p:cNvPr>
          <p:cNvSpPr txBox="1"/>
          <p:nvPr/>
        </p:nvSpPr>
        <p:spPr>
          <a:xfrm>
            <a:off x="6521332" y="4731510"/>
            <a:ext cx="217019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EXAMPLE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↗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B729B9-5AB7-4038-9766-9D79DE73A558}"/>
              </a:ext>
            </a:extLst>
          </p:cNvPr>
          <p:cNvSpPr txBox="1"/>
          <p:nvPr/>
        </p:nvSpPr>
        <p:spPr>
          <a:xfrm>
            <a:off x="7355471" y="4298204"/>
            <a:ext cx="11050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點擊→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B189970-719D-452C-835F-48F0691A5212}"/>
              </a:ext>
            </a:extLst>
          </p:cNvPr>
          <p:cNvSpPr txBox="1"/>
          <p:nvPr/>
        </p:nvSpPr>
        <p:spPr>
          <a:xfrm>
            <a:off x="8013523" y="5939265"/>
            <a:ext cx="252571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你設定的密碼↗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F1955C-2BDE-4678-AE30-8BE55A5B5605}"/>
              </a:ext>
            </a:extLst>
          </p:cNvPr>
          <p:cNvSpPr/>
          <p:nvPr/>
        </p:nvSpPr>
        <p:spPr>
          <a:xfrm>
            <a:off x="11547443" y="6012664"/>
            <a:ext cx="502317" cy="195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E1F9184-0A3A-47DD-A238-1EFADDE1CC7A}"/>
              </a:ext>
            </a:extLst>
          </p:cNvPr>
          <p:cNvSpPr/>
          <p:nvPr/>
        </p:nvSpPr>
        <p:spPr>
          <a:xfrm>
            <a:off x="10851483" y="6542254"/>
            <a:ext cx="1071277" cy="2039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246FA7-54FE-476D-86A4-D7BCFDC8A669}"/>
              </a:ext>
            </a:extLst>
          </p:cNvPr>
          <p:cNvSpPr/>
          <p:nvPr/>
        </p:nvSpPr>
        <p:spPr>
          <a:xfrm>
            <a:off x="12067540" y="6542254"/>
            <a:ext cx="591820" cy="2141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953A84-1FBD-4A97-A2D7-F101B25A19DA}"/>
              </a:ext>
            </a:extLst>
          </p:cNvPr>
          <p:cNvSpPr txBox="1"/>
          <p:nvPr/>
        </p:nvSpPr>
        <p:spPr>
          <a:xfrm>
            <a:off x="12067540" y="5925525"/>
            <a:ext cx="53806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←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6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CC6241-70F2-4B86-A65A-975E9C60D54C}"/>
              </a:ext>
            </a:extLst>
          </p:cNvPr>
          <p:cNvSpPr txBox="1"/>
          <p:nvPr/>
        </p:nvSpPr>
        <p:spPr>
          <a:xfrm>
            <a:off x="9373341" y="6250399"/>
            <a:ext cx="156897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7: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測試連線↘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DA730F-BBDC-431B-BE31-016C7884C7B5}"/>
              </a:ext>
            </a:extLst>
          </p:cNvPr>
          <p:cNvSpPr txBox="1"/>
          <p:nvPr/>
        </p:nvSpPr>
        <p:spPr>
          <a:xfrm>
            <a:off x="9639198" y="6895155"/>
            <a:ext cx="292872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8: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測試連線成功後，關閉↑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B118EAA-1030-4CA8-992C-3A4505D5B1ED}"/>
              </a:ext>
            </a:extLst>
          </p:cNvPr>
          <p:cNvSpPr txBox="1"/>
          <p:nvPr/>
        </p:nvSpPr>
        <p:spPr>
          <a:xfrm>
            <a:off x="1398189" y="3678863"/>
            <a:ext cx="12515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↑ 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1: </a:t>
            </a:r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右鍵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92DBBE4-E673-42B9-B094-6D36CE46B6C4}"/>
              </a:ext>
            </a:extLst>
          </p:cNvPr>
          <p:cNvSpPr/>
          <p:nvPr/>
        </p:nvSpPr>
        <p:spPr>
          <a:xfrm>
            <a:off x="941246" y="2858984"/>
            <a:ext cx="2104721" cy="793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BC294EC-AE96-45AF-81D6-F11584EC5EB7}"/>
              </a:ext>
            </a:extLst>
          </p:cNvPr>
          <p:cNvSpPr txBox="1"/>
          <p:nvPr/>
        </p:nvSpPr>
        <p:spPr>
          <a:xfrm>
            <a:off x="4379343" y="2930568"/>
            <a:ext cx="53806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↙</a:t>
            </a:r>
            <a:r>
              <a:rPr lang="en-US" altLang="zh-TW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endParaRPr lang="zh-TW" altLang="en-US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52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確認成功連上範例資料庫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(9/10)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BB49BE-D7FE-48C8-8161-7AF1E0C1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27" y="1366224"/>
            <a:ext cx="8301113" cy="57918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EF050A1-92C8-419D-AF1F-CF16B86EBF0C}"/>
              </a:ext>
            </a:extLst>
          </p:cNvPr>
          <p:cNvSpPr/>
          <p:nvPr/>
        </p:nvSpPr>
        <p:spPr>
          <a:xfrm>
            <a:off x="5059112" y="3941948"/>
            <a:ext cx="1991927" cy="15901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242662-0603-4C58-8EB9-3D00398FDAA4}"/>
              </a:ext>
            </a:extLst>
          </p:cNvPr>
          <p:cNvSpPr/>
          <p:nvPr/>
        </p:nvSpPr>
        <p:spPr>
          <a:xfrm>
            <a:off x="6626928" y="2875604"/>
            <a:ext cx="1616008" cy="3603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069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設定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 Workbench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進入設定畫面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MySQLWorkbench → Preferences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文字字體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大小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Fonts &amp; Colors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SQL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編輯器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SQL Editor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查詢結果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ResultSet Grid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修改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/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刪除資料保護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SQL Editor → (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最下面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Other → 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勾選 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Safe Updates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2-3: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(10/10)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69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09D74B-7C10-49BE-A643-D2CC2AD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8BC6A8-5EAE-4367-8BAF-CC189B282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7A5DF-DBA4-4142-B860-CDC53F2E4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2018" y="4497912"/>
            <a:ext cx="7935738" cy="3061763"/>
          </a:xfrm>
        </p:spPr>
        <p:txBody>
          <a:bodyPr/>
          <a:lstStyle/>
          <a:p>
            <a:pPr algn="l"/>
            <a:r>
              <a:rPr lang="zh-TW" altLang="en-US"/>
              <a:t>附錄</a:t>
            </a:r>
            <a:r>
              <a:rPr lang="en-US" altLang="zh-TW"/>
              <a:t>-1:</a:t>
            </a:r>
            <a:r>
              <a:rPr lang="zh-TW" altLang="en-US"/>
              <a:t> </a:t>
            </a:r>
            <a:r>
              <a:rPr lang="en-US" altLang="zh-TW"/>
              <a:t>App</a:t>
            </a:r>
            <a:r>
              <a:rPr lang="zh-TW" altLang="en-US"/>
              <a:t>無法打開，因為</a:t>
            </a:r>
            <a:r>
              <a:rPr lang="en-US" altLang="zh-TW"/>
              <a:t>Apple..</a:t>
            </a:r>
          </a:p>
          <a:p>
            <a:pPr algn="l"/>
            <a:r>
              <a:rPr lang="zh-TW" altLang="en-US"/>
              <a:t>附錄</a:t>
            </a:r>
            <a:r>
              <a:rPr lang="en-US" altLang="zh-TW"/>
              <a:t>-2: </a:t>
            </a:r>
            <a:r>
              <a:rPr lang="en-GB" altLang="zh-TW"/>
              <a:t>Terminal</a:t>
            </a:r>
            <a:r>
              <a:rPr lang="zh-TW" altLang="en-US"/>
              <a:t>指令</a:t>
            </a:r>
            <a:endParaRPr lang="en-US" altLang="zh-TW"/>
          </a:p>
          <a:p>
            <a:pPr algn="l"/>
            <a:r>
              <a:rPr lang="zh-TW" altLang="en-US"/>
              <a:t>附錄</a:t>
            </a:r>
            <a:r>
              <a:rPr lang="en-US" altLang="zh-TW"/>
              <a:t>-3:</a:t>
            </a:r>
            <a:r>
              <a:rPr lang="zh-TW" altLang="en-US"/>
              <a:t> </a:t>
            </a:r>
            <a:r>
              <a:rPr lang="en-US" altLang="zh-TW"/>
              <a:t>root</a:t>
            </a:r>
            <a:r>
              <a:rPr lang="zh-TW" altLang="en-US"/>
              <a:t>忘記密碼解決方式 </a:t>
            </a:r>
            <a:r>
              <a:rPr lang="en-US" altLang="zh-TW"/>
              <a:t>(MacOS)</a:t>
            </a:r>
          </a:p>
          <a:p>
            <a:pPr algn="l"/>
            <a:r>
              <a:rPr lang="zh-TW" altLang="en-US"/>
              <a:t>附錄</a:t>
            </a:r>
            <a:r>
              <a:rPr lang="en-US" altLang="zh-TW"/>
              <a:t>-4: root</a:t>
            </a:r>
            <a:r>
              <a:rPr lang="zh-TW" altLang="en-US"/>
              <a:t>忘記密碼解決方式 </a:t>
            </a:r>
            <a:r>
              <a:rPr lang="en-US" altLang="zh-TW"/>
              <a:t>(Windows)</a:t>
            </a:r>
          </a:p>
          <a:p>
            <a:pPr algn="l"/>
            <a:r>
              <a:rPr lang="zh-TW" altLang="en-US"/>
              <a:t>附錄</a:t>
            </a:r>
            <a:r>
              <a:rPr lang="en-US" altLang="zh-TW"/>
              <a:t>-5: </a:t>
            </a:r>
            <a:r>
              <a:rPr lang="zh-TW" altLang="en-US"/>
              <a:t>防火牆新增輸入規則 </a:t>
            </a:r>
            <a:r>
              <a:rPr lang="en-US" altLang="zh-TW"/>
              <a:t>(Windows)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A3287-DE44-4349-BEF4-CC147BCAD7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/>
              <a:t>模組 附錄</a:t>
            </a:r>
            <a:endParaRPr lang="zh-TW" altLang="en-US" dirty="0"/>
          </a:p>
        </p:txBody>
      </p:sp>
      <p:sp>
        <p:nvSpPr>
          <p:cNvPr id="7" name="動作按鈕: 往前或上一項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BF60D11-EBC6-4524-BA9F-EC6472115FA3}"/>
              </a:ext>
            </a:extLst>
          </p:cNvPr>
          <p:cNvSpPr/>
          <p:nvPr/>
        </p:nvSpPr>
        <p:spPr>
          <a:xfrm>
            <a:off x="9809018" y="321213"/>
            <a:ext cx="510909" cy="510909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3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錯誤訊息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App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無法打開，因為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Apple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無法檢查它是否為惡意軟件</a:t>
            </a:r>
            <a:endParaRPr lang="en-US" altLang="zh-TW" sz="2400">
              <a:solidFill>
                <a:schemeClr val="bg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解決方式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開啟終端機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(Terminal) → </a:t>
            </a:r>
            <a:r>
              <a:rPr lang="en-US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sudo spctl --master-disable</a:t>
            </a:r>
          </a:p>
          <a:p>
            <a:pPr lvl="2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MacOS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密碼</a:t>
            </a:r>
          </a:p>
          <a:p>
            <a:pPr lvl="2">
              <a:lnSpc>
                <a:spcPct val="150000"/>
              </a:lnSpc>
            </a:pP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 (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左上角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蘋果圖示 → 系統偏好設定 → 安全性與隱私權</a:t>
            </a:r>
          </a:p>
          <a:p>
            <a:pPr lvl="2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→ 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下區塊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允許從以下來源下載的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App</a:t>
            </a:r>
          </a:p>
          <a:p>
            <a:pPr lvl="2">
              <a:lnSpc>
                <a:spcPct val="150000"/>
              </a:lnSpc>
            </a:pP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	→ 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確認選 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  <a:r>
              <a:rPr lang="zh-TW" altLang="en-US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任何來源</a:t>
            </a:r>
            <a:r>
              <a:rPr lang="en-US" altLang="zh-TW" sz="240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"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參考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TW" sz="1600">
                <a:hlinkClick r:id="rId2"/>
              </a:rPr>
              <a:t>https://zh-tw.ihowto.tips/osx-apps-download-tutorials-tips-hacks-news/solve-app-cant-be-opened-because-apple-cannot-check-it-for-malicious-software.html</a:t>
            </a:r>
            <a:endParaRPr lang="en-US" altLang="zh-TW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7905" y="360000"/>
            <a:ext cx="6763963" cy="633413"/>
          </a:xfrm>
        </p:spPr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-1: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App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無法打開，因為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Apple..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993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1" y="1120640"/>
            <a:ext cx="13439774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新建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.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bash_profile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檔</a:t>
            </a:r>
          </a:p>
          <a:p>
            <a:pPr lvl="2"/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touch ~/.bash_profile</a:t>
            </a:r>
            <a:endParaRPr lang="en-GB" altLang="zh-TW" sz="280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載入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.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bash_profile</a:t>
            </a:r>
          </a:p>
          <a:p>
            <a:pPr marL="914400" lvl="3">
              <a:lnSpc>
                <a:spcPct val="150000"/>
              </a:lnSpc>
            </a:pP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source ~/.bash_profile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將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預設的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shell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改為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bash</a:t>
            </a:r>
          </a:p>
          <a:p>
            <a:pPr lvl="2">
              <a:lnSpc>
                <a:spcPct val="150000"/>
              </a:lnSpc>
            </a:pP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chsh -s /bin/bash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查當前使用的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Shell</a:t>
            </a: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種類</a:t>
            </a:r>
          </a:p>
          <a:p>
            <a:pPr marL="914400" lvl="3">
              <a:lnSpc>
                <a:spcPct val="150000"/>
              </a:lnSpc>
            </a:pP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echo $SHELL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新建</a:t>
            </a:r>
            <a:r>
              <a:rPr lang="en-US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.</a:t>
            </a:r>
            <a:r>
              <a:rPr lang="en-GB" altLang="zh-TW" sz="28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zshrc</a:t>
            </a:r>
            <a:endParaRPr lang="zh-TW" altLang="en-US" sz="280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GB" altLang="zh-TW" sz="240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touch ~/.zshrc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7905" y="360000"/>
            <a:ext cx="6763963" cy="633413"/>
          </a:xfrm>
        </p:spPr>
        <p:txBody>
          <a:bodyPr/>
          <a:lstStyle/>
          <a:p>
            <a:r>
              <a:rPr lang="zh-TW" altLang="en-US"/>
              <a:t>附錄</a:t>
            </a:r>
            <a:r>
              <a:rPr lang="en-US" altLang="zh-TW"/>
              <a:t>-2: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Terminal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指令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0296780-7D95-45A1-A5AC-10228B7139E3}"/>
              </a:ext>
            </a:extLst>
          </p:cNvPr>
          <p:cNvSpPr txBox="1">
            <a:spLocks/>
          </p:cNvSpPr>
          <p:nvPr/>
        </p:nvSpPr>
        <p:spPr>
          <a:xfrm>
            <a:off x="3558462" y="5969132"/>
            <a:ext cx="5354045" cy="93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0" tIns="108000" rIns="0" bIns="108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*註</a:t>
            </a:r>
            <a:r>
              <a:rPr lang="en-US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MacOS Catalina(15)</a:t>
            </a: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後 預設使用</a:t>
            </a:r>
            <a:r>
              <a:rPr lang="en-GB" altLang="zh-TW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zsh Shell</a:t>
            </a:r>
            <a:r>
              <a:rPr lang="zh-TW" altLang="en-GB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TW" altLang="en-US" sz="20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       所以設環境變數需用此檔</a:t>
            </a:r>
            <a:endParaRPr lang="en-US" altLang="zh-TW" sz="200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918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6719887" cy="643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若忘記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root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的密碼，可依以下步驟重設密碼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以下動作皆在終端機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(Terminal)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中操作</a:t>
            </a:r>
          </a:p>
          <a:p>
            <a:pPr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停止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lsof -i:3306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kill -9 MySQL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PID</a:t>
            </a:r>
          </a:p>
          <a:p>
            <a:pPr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用安全模式 且 跳過驗證方式 啟動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mysqld_safe --skip-grant-tables</a:t>
            </a:r>
          </a:p>
          <a:p>
            <a:pPr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匿名登入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清除密碼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update mysql.user set authentication_string = null where user = 'root';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flush privileges;</a:t>
            </a:r>
          </a:p>
          <a:p>
            <a:pPr>
              <a:spcBef>
                <a:spcPts val="1000"/>
              </a:spcBef>
            </a:pPr>
            <a:endParaRPr lang="en-US" altLang="zh-TW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7841" y="360000"/>
            <a:ext cx="8224092" cy="633413"/>
          </a:xfrm>
        </p:spPr>
        <p:txBody>
          <a:bodyPr/>
          <a:lstStyle/>
          <a:p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附錄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-3: root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忘記密碼解決方式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(MacOS)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B5FEA1-D4B3-4A36-8109-C6DD7D0B7DB6}"/>
              </a:ext>
            </a:extLst>
          </p:cNvPr>
          <p:cNvSpPr txBox="1"/>
          <p:nvPr/>
        </p:nvSpPr>
        <p:spPr>
          <a:xfrm>
            <a:off x="6719887" y="1120639"/>
            <a:ext cx="6719887" cy="643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重設密碼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alter user 'root'@'localhost' identified with caching_sha2_password by '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新密碼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6.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離開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exit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7.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停止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安全模式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ps -ef | grep mysql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kill -9 MySQL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PID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*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註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: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有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個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Process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需要殺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啟動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9.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登入</a:t>
            </a:r>
          </a:p>
          <a:p>
            <a:pPr lvl="1">
              <a:lnSpc>
                <a:spcPct val="120000"/>
              </a:lnSpc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 –u root –p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新密碼</a:t>
            </a:r>
          </a:p>
          <a:p>
            <a:pPr marL="0" indent="0">
              <a:lnSpc>
                <a:spcPct val="120000"/>
              </a:lnSpc>
              <a:buNone/>
            </a:pPr>
            <a:endParaRPr lang="zh-TW" altLang="en-US" sz="240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40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若忘記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root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的密碼，可依以下步驟重設密碼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1.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停止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2"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工作管理員 → 服務 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 →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右鍵 → 停止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2.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新建更改密碼敘述檔</a:t>
            </a:r>
          </a:p>
          <a:p>
            <a:pPr lvl="2"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檔案總管 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槽 → 右鍵 → 新增 → 文字文件</a:t>
            </a:r>
          </a:p>
          <a:p>
            <a:pPr lvl="2"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檔名 </a:t>
            </a:r>
            <a:r>
              <a:rPr lang="en-US" altLang="zh-TW" sz="2400" u="sng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mysql-init.txt</a:t>
            </a:r>
          </a:p>
          <a:p>
            <a:pPr lvl="2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內容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alter user 'root'@'localhost' identified by '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新密碼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';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3.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啟動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，同時執行步驟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建立的更改密碼敘述檔</a:t>
            </a:r>
          </a:p>
          <a:p>
            <a:pPr lvl="2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cmd(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系統管理員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→ mysqld --init-file=C:\</a:t>
            </a:r>
            <a:r>
              <a:rPr lang="en-US" altLang="zh-TW" sz="2400" u="sng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mysql-init.txt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--console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4.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停止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2"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關閉步驟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3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開啟的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cmd</a:t>
            </a:r>
          </a:p>
          <a:p>
            <a:pPr lvl="1">
              <a:spcBef>
                <a:spcPts val="1000"/>
              </a:spcBef>
            </a:pP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5.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啟動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</a:p>
          <a:p>
            <a:pPr lvl="2"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工作管理員 → 服務 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右鍵 → 啟動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7841" y="360000"/>
            <a:ext cx="8224092" cy="633413"/>
          </a:xfrm>
        </p:spPr>
        <p:txBody>
          <a:bodyPr/>
          <a:lstStyle/>
          <a:p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附錄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-4: root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忘記密碼解決方式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(Windows)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1438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13439775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若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無法被非本機的電腦連線，通常是被防火牆阻擋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請依以下步驟解決</a:t>
            </a:r>
          </a:p>
          <a:p>
            <a:pPr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設定 → 更新與安全性 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左側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Windows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安全性 → 防火牆與網路防護 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中下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進階設定</a:t>
            </a:r>
          </a:p>
          <a:p>
            <a:pPr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左側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輸入規則 右鍵 → 新增規則 →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中間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 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連接埠 → 下一步</a:t>
            </a:r>
          </a:p>
          <a:p>
            <a:pPr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特定本機連接埠 輸入 </a:t>
            </a:r>
            <a:r>
              <a:rPr lang="en-US" altLang="zh-TW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port</a:t>
            </a: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號 → 下一步</a:t>
            </a:r>
          </a:p>
          <a:p>
            <a:pPr lvl="2">
              <a:lnSpc>
                <a:spcPct val="120000"/>
              </a:lnSpc>
              <a:spcBef>
                <a:spcPts val="1000"/>
              </a:spcBef>
            </a:pPr>
            <a:r>
              <a:rPr lang="zh-TW" altLang="en-US" sz="24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→ 允許連線 → 下一步 → 下一步 → 輸入 自訂的名稱 → 完成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7841" y="360000"/>
            <a:ext cx="8224092" cy="633413"/>
          </a:xfrm>
        </p:spPr>
        <p:txBody>
          <a:bodyPr/>
          <a:lstStyle/>
          <a:p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附錄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-5: 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防火牆新增輸入規則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(Windows)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5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09D74B-7C10-49BE-A643-D2CC2AD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8BC6A8-5EAE-4367-8BAF-CC189B282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7A5DF-DBA4-4142-B860-CDC53F2E4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zh-TW"/>
              <a:t>2-1:</a:t>
            </a:r>
            <a:r>
              <a:rPr lang="zh-TW" altLang="en-US"/>
              <a:t> 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簡介</a:t>
            </a:r>
            <a:endParaRPr lang="en-US" altLang="zh-TW"/>
          </a:p>
          <a:p>
            <a:pPr algn="l"/>
            <a:r>
              <a:rPr lang="en-US" altLang="zh-TW"/>
              <a:t>2-2: 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下載與安裝</a:t>
            </a:r>
            <a:endParaRPr lang="en-US" altLang="zh-TW"/>
          </a:p>
          <a:p>
            <a:pPr algn="l"/>
            <a:r>
              <a:rPr lang="en-US" altLang="zh-TW"/>
              <a:t>2-3: 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資料庫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GUI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工具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A3287-DE44-4349-BEF4-CC147BCAD7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3966" y="1716833"/>
            <a:ext cx="6731843" cy="1579174"/>
          </a:xfrm>
        </p:spPr>
        <p:txBody>
          <a:bodyPr/>
          <a:lstStyle/>
          <a:p>
            <a:r>
              <a:rPr lang="zh-TW" altLang="en-US"/>
              <a:t>模組 </a:t>
            </a:r>
            <a:r>
              <a:rPr lang="en-US" altLang="zh-TW"/>
              <a:t>2.MySQL</a:t>
            </a:r>
            <a:r>
              <a:rPr lang="zh-TW" altLang="en-US"/>
              <a:t>環境準備</a:t>
            </a:r>
            <a:endParaRPr lang="zh-TW" altLang="en-US" dirty="0"/>
          </a:p>
        </p:txBody>
      </p:sp>
      <p:sp>
        <p:nvSpPr>
          <p:cNvPr id="6" name="文字版面配置區 7">
            <a:extLst>
              <a:ext uri="{FF2B5EF4-FFF2-40B4-BE49-F238E27FC236}">
                <a16:creationId xmlns:a16="http://schemas.microsoft.com/office/drawing/2014/main" id="{C2E85B59-2EF5-4426-940E-1278496C7D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44606" y="308945"/>
            <a:ext cx="760291" cy="368300"/>
          </a:xfrm>
        </p:spPr>
        <p:txBody>
          <a:bodyPr/>
          <a:lstStyle/>
          <a:p>
            <a:r>
              <a:rPr lang="en-US" altLang="zh-TW"/>
              <a:t>AB</a:t>
            </a:r>
            <a:endParaRPr lang="zh-TW" altLang="en-US"/>
          </a:p>
        </p:txBody>
      </p:sp>
      <p:sp>
        <p:nvSpPr>
          <p:cNvPr id="8" name="動作按鈕: 往前或上一項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4D85F99-17B2-46B5-A824-5269CC547C3C}"/>
              </a:ext>
            </a:extLst>
          </p:cNvPr>
          <p:cNvSpPr/>
          <p:nvPr/>
        </p:nvSpPr>
        <p:spPr>
          <a:xfrm>
            <a:off x="9809018" y="321213"/>
            <a:ext cx="510909" cy="510909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2-1: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簡介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簡述</a:t>
            </a:r>
            <a:endParaRPr lang="en-US" altLang="zh-TW" sz="32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是一種</a:t>
            </a:r>
            <a:r>
              <a:rPr lang="en-US" altLang="zh-TW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RDBMS(</a:t>
            </a:r>
            <a:r>
              <a:rPr lang="zh-TW" altLang="en-US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關聯式資料庫管理系統</a:t>
            </a:r>
            <a:r>
              <a:rPr lang="en-US" altLang="zh-TW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由於效能高、成本低、可靠性好，已經成為最流行的開源資料庫之一</a:t>
            </a:r>
            <a:endParaRPr lang="en-US" altLang="zh-TW" sz="28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全球市佔率排名第</a:t>
            </a:r>
            <a:r>
              <a:rPr lang="en-US" altLang="zh-TW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2</a:t>
            </a: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</a:t>
            </a:r>
            <a:r>
              <a:rPr lang="en-US" altLang="zh-TW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(2020/08/21)</a:t>
            </a:r>
            <a:endParaRPr lang="en-US" altLang="zh-TW" sz="2800" dirty="0">
              <a:solidFill>
                <a:srgbClr val="C00000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公司</a:t>
            </a:r>
            <a:endParaRPr lang="en-US" altLang="zh-TW" sz="32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(1995) MySQL AB → (2008) Sun Microsystems → (2009) </a:t>
            </a:r>
            <a:r>
              <a:rPr lang="en-US" altLang="zh-TW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Oracle Corporation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5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2-1: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kumimoji="1"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簡介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版本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(Edition)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社群版</a:t>
            </a:r>
            <a:r>
              <a:rPr lang="en-US" altLang="zh-TW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(Community Edition)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企業版</a:t>
            </a: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(Enterprise Edition)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版本號</a:t>
            </a: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(Version)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5.7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81707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下載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180000" y="1080000"/>
            <a:ext cx="13140000" cy="64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說明</a:t>
            </a:r>
            <a:endParaRPr lang="en-US" altLang="zh-TW" sz="32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MySQL</a:t>
            </a: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社群版，又分成</a:t>
            </a:r>
            <a:r>
              <a:rPr lang="zh-TW" altLang="en-US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安裝器版</a:t>
            </a:r>
            <a:r>
              <a:rPr lang="en-US" altLang="zh-TW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(installer.</a:t>
            </a:r>
            <a:r>
              <a:rPr lang="en-US" altLang="zh-TW" sz="2800" dirty="0" err="1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msi</a:t>
            </a:r>
            <a:r>
              <a:rPr lang="en-US" altLang="zh-TW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)</a:t>
            </a: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跟</a:t>
            </a:r>
            <a:r>
              <a:rPr lang="zh-TW" altLang="en-US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壓縮版</a:t>
            </a:r>
            <a:r>
              <a:rPr lang="en-US" altLang="zh-TW" sz="2800" dirty="0">
                <a:solidFill>
                  <a:srgbClr val="C00000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(Archive .zip)</a:t>
            </a:r>
            <a:endParaRPr lang="en-US" altLang="zh-TW" sz="28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課程使用壓縮版</a:t>
            </a:r>
            <a:endParaRPr lang="en-US" altLang="zh-TW" sz="28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下載網址</a:t>
            </a:r>
            <a:endParaRPr lang="en-US" altLang="zh-TW" sz="32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TW" sz="2800" dirty="0">
                <a:hlinkClick r:id="rId2"/>
              </a:rPr>
              <a:t>https://dev.mysql.com/downloads/mysql/</a:t>
            </a:r>
            <a:endParaRPr lang="en-US" altLang="zh-TW" sz="2800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69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340B0820-BE87-4CA8-94E5-51A7B4B2F988}"/>
              </a:ext>
            </a:extLst>
          </p:cNvPr>
          <p:cNvSpPr txBox="1"/>
          <p:nvPr/>
        </p:nvSpPr>
        <p:spPr>
          <a:xfrm>
            <a:off x="6719887" y="1120640"/>
            <a:ext cx="6719887" cy="6439035"/>
          </a:xfrm>
          <a:prstGeom prst="rect">
            <a:avLst/>
          </a:prstGeom>
          <a:solidFill>
            <a:srgbClr val="36383A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MacOS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下載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(2/2)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6719887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73AEC00-C49E-42A9-8115-04D95BEC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30" y="1818380"/>
            <a:ext cx="6660000" cy="49745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30A633EB-DBCB-407C-8574-871541AA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" y="1818380"/>
            <a:ext cx="6677025" cy="519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8440F210-3253-40A7-98B7-A26B4456ADCD}"/>
              </a:ext>
            </a:extLst>
          </p:cNvPr>
          <p:cNvSpPr/>
          <p:nvPr/>
        </p:nvSpPr>
        <p:spPr>
          <a:xfrm>
            <a:off x="175872" y="2801064"/>
            <a:ext cx="1317606" cy="4348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410000"/>
                </a:solidFill>
              </a:ln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2FA663A-7167-4149-A7C2-B35092974FCA}"/>
              </a:ext>
            </a:extLst>
          </p:cNvPr>
          <p:cNvSpPr/>
          <p:nvPr/>
        </p:nvSpPr>
        <p:spPr>
          <a:xfrm>
            <a:off x="6852897" y="2698026"/>
            <a:ext cx="1317606" cy="4348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410000"/>
                </a:solidFill>
              </a:ln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85DC15-BDDB-45E8-9CF7-BBE6EFB01E5C}"/>
              </a:ext>
            </a:extLst>
          </p:cNvPr>
          <p:cNvSpPr/>
          <p:nvPr/>
        </p:nvSpPr>
        <p:spPr>
          <a:xfrm>
            <a:off x="6891336" y="4426838"/>
            <a:ext cx="6312600" cy="5170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410000"/>
                </a:solidFill>
              </a:ln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2DFB6D-DBE0-4CB7-BEE6-D10305B57610}"/>
              </a:ext>
            </a:extLst>
          </p:cNvPr>
          <p:cNvSpPr/>
          <p:nvPr/>
        </p:nvSpPr>
        <p:spPr>
          <a:xfrm>
            <a:off x="206352" y="5815330"/>
            <a:ext cx="6312600" cy="5170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41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41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64B69E-F990-4F08-A0A3-72AA78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TW"/>
              <a:t>MySQL-</a:t>
            </a:r>
            <a:r>
              <a:rPr lang="zh-TW" altLang="en-US"/>
              <a:t>資料庫設計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2FB47-20C9-4A04-99F1-DA1F52F8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李偉銘 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79033D0-E40F-48C1-B341-FF910D4FD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360000"/>
            <a:ext cx="5611380" cy="633413"/>
          </a:xfrm>
        </p:spPr>
        <p:txBody>
          <a:bodyPr/>
          <a:lstStyle/>
          <a:p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2-2: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b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安裝</a:t>
            </a:r>
            <a:r>
              <a:rPr kumimoji="1"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MySQL</a:t>
            </a:r>
            <a:r>
              <a:rPr lang="zh-TW" altLang="en-US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b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(1/14)</a:t>
            </a:r>
            <a:endParaRPr lang="zh-TW" altLang="en-US" b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334413-C47C-44B9-816F-EC34A0C8297B}"/>
              </a:ext>
            </a:extLst>
          </p:cNvPr>
          <p:cNvSpPr txBox="1"/>
          <p:nvPr/>
        </p:nvSpPr>
        <p:spPr>
          <a:xfrm>
            <a:off x="0" y="1120640"/>
            <a:ext cx="6719887" cy="6439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32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Windows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解壓縮</a:t>
            </a:r>
            <a:endParaRPr lang="en-US" altLang="zh-TW" sz="280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CD1E22-CFFB-44E8-9821-EE8258CB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2" y="2646116"/>
            <a:ext cx="12910689" cy="3914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3691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簡報母片_彩(修改範本)16X9.pptx" id="{00D85AB1-E2E9-4169-941D-B8AC32540A1F}" vid="{1BD70A63-F687-45A7-8208-17AEDC2340CF}"/>
    </a:ext>
  </a:extLst>
</a:theme>
</file>

<file path=ppt/theme/theme2.xml><?xml version="1.0" encoding="utf-8"?>
<a:theme xmlns:a="http://schemas.openxmlformats.org/drawingml/2006/main" name="佈景主題1  test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講義簡報母片_彩(修改範本)16X9.pptx" id="{00D85AB1-E2E9-4169-941D-B8AC32540A1F}" vid="{609A10C2-CDE9-4798-8A12-EB001C21C35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TiBame16X9</Template>
  <TotalTime>5460</TotalTime>
  <Words>2767</Words>
  <Application>Microsoft Macintosh PowerPoint</Application>
  <PresentationFormat>自訂</PresentationFormat>
  <Paragraphs>424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微軟正黑體</vt:lpstr>
      <vt:lpstr>Noto Sans CJK TC Light</vt:lpstr>
      <vt:lpstr>Noto Sans CJK TC Medium</vt:lpstr>
      <vt:lpstr>Noto Sans CJK TC Thin</vt:lpstr>
      <vt:lpstr>Arial</vt:lpstr>
      <vt:lpstr>Calibri</vt:lpstr>
      <vt:lpstr>Consolas</vt:lpstr>
      <vt:lpstr>Wingdings</vt:lpstr>
      <vt:lpstr>1_Office 佈景主題</vt:lpstr>
      <vt:lpstr>佈景主題1 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William Lee</cp:lastModifiedBy>
  <cp:revision>1679</cp:revision>
  <dcterms:created xsi:type="dcterms:W3CDTF">2020-08-17T04:46:21Z</dcterms:created>
  <dcterms:modified xsi:type="dcterms:W3CDTF">2021-09-17T04:24:17Z</dcterms:modified>
</cp:coreProperties>
</file>