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handoutMasterIdLst>
    <p:handoutMasterId r:id="rId141"/>
  </p:handoutMasterIdLst>
  <p:sldIdLst>
    <p:sldId id="256" r:id="rId2"/>
    <p:sldId id="257" r:id="rId3"/>
    <p:sldId id="258" r:id="rId4"/>
    <p:sldId id="259" r:id="rId5"/>
    <p:sldId id="39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40" r:id="rId86"/>
    <p:sldId id="341" r:id="rId87"/>
    <p:sldId id="342" r:id="rId88"/>
    <p:sldId id="389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401" r:id="rId103"/>
    <p:sldId id="356" r:id="rId104"/>
    <p:sldId id="391" r:id="rId105"/>
    <p:sldId id="392" r:id="rId106"/>
    <p:sldId id="394" r:id="rId107"/>
    <p:sldId id="361" r:id="rId108"/>
    <p:sldId id="357" r:id="rId109"/>
    <p:sldId id="358" r:id="rId110"/>
    <p:sldId id="359" r:id="rId111"/>
    <p:sldId id="360" r:id="rId112"/>
    <p:sldId id="378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2" r:id="rId122"/>
    <p:sldId id="373" r:id="rId123"/>
    <p:sldId id="374" r:id="rId124"/>
    <p:sldId id="375" r:id="rId125"/>
    <p:sldId id="395" r:id="rId126"/>
    <p:sldId id="396" r:id="rId127"/>
    <p:sldId id="376" r:id="rId128"/>
    <p:sldId id="377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</p:sldIdLst>
  <p:sldSz cx="13439775" cy="7559675"/>
  <p:notesSz cx="6858000" cy="9144000"/>
  <p:defaultTextStyle>
    <a:defPPr>
      <a:defRPr lang="zh-TW"/>
    </a:defPPr>
    <a:lvl1pPr marL="0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1pPr>
    <a:lvl2pPr marL="503920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2pPr>
    <a:lvl3pPr marL="1007838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3pPr>
    <a:lvl4pPr marL="1511758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4pPr>
    <a:lvl5pPr marL="2015677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5pPr>
    <a:lvl6pPr marL="2519597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6pPr>
    <a:lvl7pPr marL="3023515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7pPr>
    <a:lvl8pPr marL="3527435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8pPr>
    <a:lvl9pPr marL="4031354" algn="l" defTabSz="1007838" rtl="0" eaLnBrk="1" latinLnBrk="0" hangingPunct="1">
      <a:defRPr sz="19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D35B13D-9350-47CA-BCE1-3FDD25DCF1ED}">
          <p14:sldIdLst>
            <p14:sldId id="256"/>
            <p14:sldId id="257"/>
            <p14:sldId id="258"/>
            <p14:sldId id="259"/>
            <p14:sldId id="39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89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01"/>
            <p14:sldId id="356"/>
            <p14:sldId id="391"/>
            <p14:sldId id="392"/>
            <p14:sldId id="394"/>
            <p14:sldId id="361"/>
            <p14:sldId id="357"/>
            <p14:sldId id="358"/>
            <p14:sldId id="359"/>
            <p14:sldId id="360"/>
            <p14:sldId id="378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2"/>
            <p14:sldId id="373"/>
            <p14:sldId id="374"/>
            <p14:sldId id="375"/>
            <p14:sldId id="395"/>
            <p14:sldId id="396"/>
            <p14:sldId id="376"/>
            <p14:sldId id="377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A1AE8-1665-D24D-95F5-5EB5296BB131}" v="2" dt="2021-11-03T07:06:25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6308"/>
  </p:normalViewPr>
  <p:slideViewPr>
    <p:cSldViewPr snapToGrid="0">
      <p:cViewPr varScale="1">
        <p:scale>
          <a:sx n="118" d="100"/>
          <a:sy n="118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9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handoutMaster" Target="handoutMasters/handoutMaster1.xml"/><Relationship Id="rId14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Lee" userId="9897f04406492482" providerId="LiveId" clId="{0D311E67-412F-0948-B269-664FC3838A43}"/>
    <pc:docChg chg="undo custSel addSld delSld modSld modSection">
      <pc:chgData name="William Lee" userId="9897f04406492482" providerId="LiveId" clId="{0D311E67-412F-0948-B269-664FC3838A43}" dt="2021-08-25T11:53:47.747" v="154" actId="27636"/>
      <pc:docMkLst>
        <pc:docMk/>
      </pc:docMkLst>
      <pc:sldChg chg="modSp mod">
        <pc:chgData name="William Lee" userId="9897f04406492482" providerId="LiveId" clId="{0D311E67-412F-0948-B269-664FC3838A43}" dt="2021-08-25T11:53:47.747" v="154" actId="27636"/>
        <pc:sldMkLst>
          <pc:docMk/>
          <pc:sldMk cId="770966103" sldId="257"/>
        </pc:sldMkLst>
        <pc:spChg chg="mod">
          <ac:chgData name="William Lee" userId="9897f04406492482" providerId="LiveId" clId="{0D311E67-412F-0948-B269-664FC3838A43}" dt="2021-08-25T11:53:47.747" v="154" actId="27636"/>
          <ac:spMkLst>
            <pc:docMk/>
            <pc:sldMk cId="770966103" sldId="257"/>
            <ac:spMk id="8" creationId="{E6CA26BF-AC83-4656-96E0-514E8D7953AC}"/>
          </ac:spMkLst>
        </pc:spChg>
      </pc:sldChg>
      <pc:sldChg chg="modSp mod">
        <pc:chgData name="William Lee" userId="9897f04406492482" providerId="LiveId" clId="{0D311E67-412F-0948-B269-664FC3838A43}" dt="2021-08-22T13:40:49.426" v="140" actId="20577"/>
        <pc:sldMkLst>
          <pc:docMk/>
          <pc:sldMk cId="919205288" sldId="263"/>
        </pc:sldMkLst>
        <pc:spChg chg="mod">
          <ac:chgData name="William Lee" userId="9897f04406492482" providerId="LiveId" clId="{0D311E67-412F-0948-B269-664FC3838A43}" dt="2021-08-22T13:40:14.393" v="108" actId="20577"/>
          <ac:spMkLst>
            <pc:docMk/>
            <pc:sldMk cId="919205288" sldId="263"/>
            <ac:spMk id="3" creationId="{2EB0364D-FD0B-4F42-B6DC-719796D1F8BA}"/>
          </ac:spMkLst>
        </pc:spChg>
        <pc:spChg chg="mod">
          <ac:chgData name="William Lee" userId="9897f04406492482" providerId="LiveId" clId="{0D311E67-412F-0948-B269-664FC3838A43}" dt="2021-08-22T13:40:49.426" v="140" actId="20577"/>
          <ac:spMkLst>
            <pc:docMk/>
            <pc:sldMk cId="919205288" sldId="263"/>
            <ac:spMk id="5" creationId="{A965EAB4-7C3A-474B-9777-C5CABBE4B3A7}"/>
          </ac:spMkLst>
        </pc:spChg>
      </pc:sldChg>
      <pc:sldChg chg="modSp mod">
        <pc:chgData name="William Lee" userId="9897f04406492482" providerId="LiveId" clId="{0D311E67-412F-0948-B269-664FC3838A43}" dt="2021-08-22T13:40:35.428" v="123" actId="14100"/>
        <pc:sldMkLst>
          <pc:docMk/>
          <pc:sldMk cId="791648068" sldId="269"/>
        </pc:sldMkLst>
        <pc:spChg chg="mod">
          <ac:chgData name="William Lee" userId="9897f04406492482" providerId="LiveId" clId="{0D311E67-412F-0948-B269-664FC3838A43}" dt="2021-08-22T13:40:35.428" v="123" actId="14100"/>
          <ac:spMkLst>
            <pc:docMk/>
            <pc:sldMk cId="791648068" sldId="269"/>
            <ac:spMk id="5" creationId="{E86D419A-034A-4650-8ADE-EDA68910D432}"/>
          </ac:spMkLst>
        </pc:spChg>
      </pc:sldChg>
      <pc:sldChg chg="modSp mod">
        <pc:chgData name="William Lee" userId="9897f04406492482" providerId="LiveId" clId="{0D311E67-412F-0948-B269-664FC3838A43}" dt="2021-08-02T08:23:30.573" v="19" actId="15"/>
        <pc:sldMkLst>
          <pc:docMk/>
          <pc:sldMk cId="3135402949" sldId="299"/>
        </pc:sldMkLst>
        <pc:spChg chg="mod">
          <ac:chgData name="William Lee" userId="9897f04406492482" providerId="LiveId" clId="{0D311E67-412F-0948-B269-664FC3838A43}" dt="2021-08-02T08:20:41.516" v="0" actId="21"/>
          <ac:spMkLst>
            <pc:docMk/>
            <pc:sldMk cId="3135402949" sldId="299"/>
            <ac:spMk id="4" creationId="{81281A18-3478-4C21-9A07-7CDE241DFB82}"/>
          </ac:spMkLst>
        </pc:spChg>
        <pc:spChg chg="mod">
          <ac:chgData name="William Lee" userId="9897f04406492482" providerId="LiveId" clId="{0D311E67-412F-0948-B269-664FC3838A43}" dt="2021-08-02T08:23:30.573" v="19" actId="15"/>
          <ac:spMkLst>
            <pc:docMk/>
            <pc:sldMk cId="3135402949" sldId="299"/>
            <ac:spMk id="8" creationId="{800A60B0-0620-46EE-A88D-09703FCF4087}"/>
          </ac:spMkLst>
        </pc:spChg>
      </pc:sldChg>
      <pc:sldChg chg="modSp mod">
        <pc:chgData name="William Lee" userId="9897f04406492482" providerId="LiveId" clId="{0D311E67-412F-0948-B269-664FC3838A43}" dt="2021-08-02T08:24:42.590" v="45" actId="20577"/>
        <pc:sldMkLst>
          <pc:docMk/>
          <pc:sldMk cId="807007602" sldId="303"/>
        </pc:sldMkLst>
        <pc:spChg chg="mod">
          <ac:chgData name="William Lee" userId="9897f04406492482" providerId="LiveId" clId="{0D311E67-412F-0948-B269-664FC3838A43}" dt="2021-08-02T08:24:42.590" v="45" actId="20577"/>
          <ac:spMkLst>
            <pc:docMk/>
            <pc:sldMk cId="807007602" sldId="303"/>
            <ac:spMk id="5" creationId="{8718BDD4-1BA7-45EE-BEEB-D4C00F8960DB}"/>
          </ac:spMkLst>
        </pc:spChg>
      </pc:sldChg>
      <pc:sldChg chg="modSp mod">
        <pc:chgData name="William Lee" userId="9897f04406492482" providerId="LiveId" clId="{0D311E67-412F-0948-B269-664FC3838A43}" dt="2021-08-02T08:25:18.562" v="67" actId="20577"/>
        <pc:sldMkLst>
          <pc:docMk/>
          <pc:sldMk cId="3122951171" sldId="304"/>
        </pc:sldMkLst>
        <pc:spChg chg="mod">
          <ac:chgData name="William Lee" userId="9897f04406492482" providerId="LiveId" clId="{0D311E67-412F-0948-B269-664FC3838A43}" dt="2021-08-02T08:25:18.562" v="67" actId="20577"/>
          <ac:spMkLst>
            <pc:docMk/>
            <pc:sldMk cId="3122951171" sldId="304"/>
            <ac:spMk id="5" creationId="{145D7FC8-CDBC-4A7E-985B-25705BFFE590}"/>
          </ac:spMkLst>
        </pc:spChg>
      </pc:sldChg>
      <pc:sldChg chg="modSp mod">
        <pc:chgData name="William Lee" userId="9897f04406492482" providerId="LiveId" clId="{0D311E67-412F-0948-B269-664FC3838A43}" dt="2021-08-02T08:26:17.652" v="89" actId="20577"/>
        <pc:sldMkLst>
          <pc:docMk/>
          <pc:sldMk cId="392107465" sldId="306"/>
        </pc:sldMkLst>
        <pc:spChg chg="mod">
          <ac:chgData name="William Lee" userId="9897f04406492482" providerId="LiveId" clId="{0D311E67-412F-0948-B269-664FC3838A43}" dt="2021-08-02T08:26:17.652" v="89" actId="20577"/>
          <ac:spMkLst>
            <pc:docMk/>
            <pc:sldMk cId="392107465" sldId="306"/>
            <ac:spMk id="3" creationId="{7D8DEE68-5252-4FD9-A83B-D75830585F4E}"/>
          </ac:spMkLst>
        </pc:spChg>
      </pc:sldChg>
      <pc:sldChg chg="modSp mod">
        <pc:chgData name="William Lee" userId="9897f04406492482" providerId="LiveId" clId="{0D311E67-412F-0948-B269-664FC3838A43}" dt="2021-08-25T11:51:21.874" v="145" actId="20577"/>
        <pc:sldMkLst>
          <pc:docMk/>
          <pc:sldMk cId="1531252912" sldId="344"/>
        </pc:sldMkLst>
        <pc:spChg chg="mod">
          <ac:chgData name="William Lee" userId="9897f04406492482" providerId="LiveId" clId="{0D311E67-412F-0948-B269-664FC3838A43}" dt="2021-08-25T11:51:21.874" v="145" actId="20577"/>
          <ac:spMkLst>
            <pc:docMk/>
            <pc:sldMk cId="1531252912" sldId="344"/>
            <ac:spMk id="3" creationId="{D0E33214-D01D-41CA-9F2A-164471994CC7}"/>
          </ac:spMkLst>
        </pc:spChg>
      </pc:sldChg>
      <pc:sldChg chg="modSp mod">
        <pc:chgData name="William Lee" userId="9897f04406492482" providerId="LiveId" clId="{0D311E67-412F-0948-B269-664FC3838A43}" dt="2021-08-17T05:25:59.766" v="90" actId="113"/>
        <pc:sldMkLst>
          <pc:docMk/>
          <pc:sldMk cId="3043497960" sldId="346"/>
        </pc:sldMkLst>
        <pc:spChg chg="mod">
          <ac:chgData name="William Lee" userId="9897f04406492482" providerId="LiveId" clId="{0D311E67-412F-0948-B269-664FC3838A43}" dt="2021-08-17T05:25:59.766" v="90" actId="113"/>
          <ac:spMkLst>
            <pc:docMk/>
            <pc:sldMk cId="3043497960" sldId="346"/>
            <ac:spMk id="5" creationId="{C30157C7-18FF-41B0-B2A1-0C29CA020C5C}"/>
          </ac:spMkLst>
        </pc:spChg>
      </pc:sldChg>
      <pc:sldChg chg="add">
        <pc:chgData name="William Lee" userId="9897f04406492482" providerId="LiveId" clId="{0D311E67-412F-0948-B269-664FC3838A43}" dt="2021-08-25T11:52:14.802" v="147"/>
        <pc:sldMkLst>
          <pc:docMk/>
          <pc:sldMk cId="31326091" sldId="378"/>
        </pc:sldMkLst>
      </pc:sldChg>
      <pc:sldChg chg="del">
        <pc:chgData name="William Lee" userId="9897f04406492482" providerId="LiveId" clId="{0D311E67-412F-0948-B269-664FC3838A43}" dt="2021-08-25T11:52:04.001" v="146" actId="2696"/>
        <pc:sldMkLst>
          <pc:docMk/>
          <pc:sldMk cId="2978234203" sldId="378"/>
        </pc:sldMkLst>
      </pc:sldChg>
    </pc:docChg>
  </pc:docChgLst>
  <pc:docChgLst>
    <pc:chgData name="William Lee" userId="9897f04406492482" providerId="LiveId" clId="{942A0FC6-E71F-4184-B621-1A8EA68CB373}"/>
    <pc:docChg chg="modSld">
      <pc:chgData name="William Lee" userId="9897f04406492482" providerId="LiveId" clId="{942A0FC6-E71F-4184-B621-1A8EA68CB373}" dt="2021-05-31T14:34:30.429" v="92" actId="20577"/>
      <pc:docMkLst>
        <pc:docMk/>
      </pc:docMkLst>
      <pc:sldChg chg="modSp mod">
        <pc:chgData name="William Lee" userId="9897f04406492482" providerId="LiveId" clId="{942A0FC6-E71F-4184-B621-1A8EA68CB373}" dt="2021-05-31T14:34:30.429" v="92" actId="20577"/>
        <pc:sldMkLst>
          <pc:docMk/>
          <pc:sldMk cId="770966103" sldId="257"/>
        </pc:sldMkLst>
        <pc:spChg chg="mod">
          <ac:chgData name="William Lee" userId="9897f04406492482" providerId="LiveId" clId="{942A0FC6-E71F-4184-B621-1A8EA68CB373}" dt="2021-05-31T14:34:30.429" v="92" actId="20577"/>
          <ac:spMkLst>
            <pc:docMk/>
            <pc:sldMk cId="770966103" sldId="257"/>
            <ac:spMk id="2" creationId="{0349FE88-7FC0-447A-9BD7-9BF548F50C7E}"/>
          </ac:spMkLst>
        </pc:spChg>
      </pc:sldChg>
      <pc:sldChg chg="modSp mod">
        <pc:chgData name="William Lee" userId="9897f04406492482" providerId="LiveId" clId="{942A0FC6-E71F-4184-B621-1A8EA68CB373}" dt="2021-05-24T03:26:55.895" v="41" actId="20577"/>
        <pc:sldMkLst>
          <pc:docMk/>
          <pc:sldMk cId="1080494665" sldId="280"/>
        </pc:sldMkLst>
        <pc:spChg chg="mod">
          <ac:chgData name="William Lee" userId="9897f04406492482" providerId="LiveId" clId="{942A0FC6-E71F-4184-B621-1A8EA68CB373}" dt="2021-05-24T03:26:55.895" v="41" actId="20577"/>
          <ac:spMkLst>
            <pc:docMk/>
            <pc:sldMk cId="1080494665" sldId="280"/>
            <ac:spMk id="3" creationId="{3F5DBF93-84C8-4377-A6D7-02F5B7F26411}"/>
          </ac:spMkLst>
        </pc:spChg>
      </pc:sldChg>
      <pc:sldChg chg="modSp mod">
        <pc:chgData name="William Lee" userId="9897f04406492482" providerId="LiveId" clId="{942A0FC6-E71F-4184-B621-1A8EA68CB373}" dt="2021-05-25T07:39:14.570" v="42" actId="108"/>
        <pc:sldMkLst>
          <pc:docMk/>
          <pc:sldMk cId="1176838331" sldId="331"/>
        </pc:sldMkLst>
        <pc:spChg chg="mod">
          <ac:chgData name="William Lee" userId="9897f04406492482" providerId="LiveId" clId="{942A0FC6-E71F-4184-B621-1A8EA68CB373}" dt="2021-05-25T07:39:14.570" v="42" actId="108"/>
          <ac:spMkLst>
            <pc:docMk/>
            <pc:sldMk cId="1176838331" sldId="331"/>
            <ac:spMk id="5" creationId="{14DB3422-5DE2-4A65-AD67-A8C8787F2441}"/>
          </ac:spMkLst>
        </pc:spChg>
      </pc:sldChg>
      <pc:sldChg chg="modSp mod">
        <pc:chgData name="William Lee" userId="9897f04406492482" providerId="LiveId" clId="{942A0FC6-E71F-4184-B621-1A8EA68CB373}" dt="2021-05-25T08:46:02.770" v="51" actId="20577"/>
        <pc:sldMkLst>
          <pc:docMk/>
          <pc:sldMk cId="1015910447" sldId="343"/>
        </pc:sldMkLst>
        <pc:spChg chg="mod">
          <ac:chgData name="William Lee" userId="9897f04406492482" providerId="LiveId" clId="{942A0FC6-E71F-4184-B621-1A8EA68CB373}" dt="2021-05-25T08:46:02.770" v="51" actId="20577"/>
          <ac:spMkLst>
            <pc:docMk/>
            <pc:sldMk cId="1015910447" sldId="343"/>
            <ac:spMk id="3" creationId="{BE724201-BBDC-4C87-BC30-3CB94857BAB2}"/>
          </ac:spMkLst>
        </pc:spChg>
      </pc:sldChg>
      <pc:sldChg chg="modSp mod">
        <pc:chgData name="William Lee" userId="9897f04406492482" providerId="LiveId" clId="{942A0FC6-E71F-4184-B621-1A8EA68CB373}" dt="2021-05-31T10:11:37.733" v="53" actId="20577"/>
        <pc:sldMkLst>
          <pc:docMk/>
          <pc:sldMk cId="2985014151" sldId="363"/>
        </pc:sldMkLst>
        <pc:spChg chg="mod">
          <ac:chgData name="William Lee" userId="9897f04406492482" providerId="LiveId" clId="{942A0FC6-E71F-4184-B621-1A8EA68CB373}" dt="2021-05-31T10:11:37.733" v="53" actId="20577"/>
          <ac:spMkLst>
            <pc:docMk/>
            <pc:sldMk cId="2985014151" sldId="363"/>
            <ac:spMk id="5" creationId="{C5241F53-8D8D-4ED6-B3E7-D9FDCCE96152}"/>
          </ac:spMkLst>
        </pc:spChg>
      </pc:sldChg>
      <pc:sldChg chg="modSp mod">
        <pc:chgData name="William Lee" userId="9897f04406492482" providerId="LiveId" clId="{942A0FC6-E71F-4184-B621-1A8EA68CB373}" dt="2021-05-31T14:22:44.380" v="88" actId="20577"/>
        <pc:sldMkLst>
          <pc:docMk/>
          <pc:sldMk cId="1482960049" sldId="372"/>
        </pc:sldMkLst>
        <pc:spChg chg="mod">
          <ac:chgData name="William Lee" userId="9897f04406492482" providerId="LiveId" clId="{942A0FC6-E71F-4184-B621-1A8EA68CB373}" dt="2021-05-31T14:22:44.380" v="88" actId="20577"/>
          <ac:spMkLst>
            <pc:docMk/>
            <pc:sldMk cId="1482960049" sldId="372"/>
            <ac:spMk id="3" creationId="{C5647974-F754-424B-9FF8-F668C8C2C4C2}"/>
          </ac:spMkLst>
        </pc:spChg>
      </pc:sldChg>
    </pc:docChg>
  </pc:docChgLst>
  <pc:docChgLst>
    <pc:chgData name="William Lee" userId="9897f04406492482" providerId="LiveId" clId="{F3D0DC6D-8BDF-45E7-A764-B5184DAE6E84}"/>
    <pc:docChg chg="delSld modSection">
      <pc:chgData name="William Lee" userId="9897f04406492482" providerId="LiveId" clId="{F3D0DC6D-8BDF-45E7-A764-B5184DAE6E84}" dt="2021-06-23T10:15:57.900" v="2" actId="47"/>
      <pc:docMkLst>
        <pc:docMk/>
      </pc:docMkLst>
      <pc:sldChg chg="del">
        <pc:chgData name="William Lee" userId="9897f04406492482" providerId="LiveId" clId="{F3D0DC6D-8BDF-45E7-A764-B5184DAE6E84}" dt="2021-06-23T10:15:57.900" v="2" actId="47"/>
        <pc:sldMkLst>
          <pc:docMk/>
          <pc:sldMk cId="1109016679" sldId="398"/>
        </pc:sldMkLst>
      </pc:sldChg>
      <pc:sldChg chg="del">
        <pc:chgData name="William Lee" userId="9897f04406492482" providerId="LiveId" clId="{F3D0DC6D-8BDF-45E7-A764-B5184DAE6E84}" dt="2021-06-23T10:13:56.946" v="0" actId="2696"/>
        <pc:sldMkLst>
          <pc:docMk/>
          <pc:sldMk cId="3441121300" sldId="399"/>
        </pc:sldMkLst>
      </pc:sldChg>
      <pc:sldChg chg="del">
        <pc:chgData name="William Lee" userId="9897f04406492482" providerId="LiveId" clId="{F3D0DC6D-8BDF-45E7-A764-B5184DAE6E84}" dt="2021-06-23T10:15:12.865" v="1" actId="2696"/>
        <pc:sldMkLst>
          <pc:docMk/>
          <pc:sldMk cId="1272496847" sldId="400"/>
        </pc:sldMkLst>
      </pc:sldChg>
    </pc:docChg>
  </pc:docChgLst>
  <pc:docChgLst>
    <pc:chgData name="William Lee" userId="9897f04406492482" providerId="LiveId" clId="{C37A1AE8-1665-D24D-95F5-5EB5296BB131}"/>
    <pc:docChg chg="addSld delSld modSld modSection">
      <pc:chgData name="William Lee" userId="9897f04406492482" providerId="LiveId" clId="{C37A1AE8-1665-D24D-95F5-5EB5296BB131}" dt="2021-11-09T12:08:38.999" v="26" actId="2696"/>
      <pc:docMkLst>
        <pc:docMk/>
      </pc:docMkLst>
      <pc:sldChg chg="modSp mod">
        <pc:chgData name="William Lee" userId="9897f04406492482" providerId="LiveId" clId="{C37A1AE8-1665-D24D-95F5-5EB5296BB131}" dt="2021-10-13T07:35:52.828" v="0" actId="20577"/>
        <pc:sldMkLst>
          <pc:docMk/>
          <pc:sldMk cId="1380010535" sldId="286"/>
        </pc:sldMkLst>
        <pc:graphicFrameChg chg="modGraphic">
          <ac:chgData name="William Lee" userId="9897f04406492482" providerId="LiveId" clId="{C37A1AE8-1665-D24D-95F5-5EB5296BB131}" dt="2021-10-13T07:35:52.828" v="0" actId="20577"/>
          <ac:graphicFrameMkLst>
            <pc:docMk/>
            <pc:sldMk cId="1380010535" sldId="286"/>
            <ac:graphicFrameMk id="4" creationId="{E6E301DD-554D-463F-934D-FA152DAE3F26}"/>
          </ac:graphicFrameMkLst>
        </pc:graphicFrameChg>
      </pc:sldChg>
      <pc:sldChg chg="modSp mod">
        <pc:chgData name="William Lee" userId="9897f04406492482" providerId="LiveId" clId="{C37A1AE8-1665-D24D-95F5-5EB5296BB131}" dt="2021-10-13T07:38:09.675" v="8" actId="20577"/>
        <pc:sldMkLst>
          <pc:docMk/>
          <pc:sldMk cId="674658120" sldId="290"/>
        </pc:sldMkLst>
        <pc:graphicFrameChg chg="modGraphic">
          <ac:chgData name="William Lee" userId="9897f04406492482" providerId="LiveId" clId="{C37A1AE8-1665-D24D-95F5-5EB5296BB131}" dt="2021-10-13T07:38:09.675" v="8" actId="20577"/>
          <ac:graphicFrameMkLst>
            <pc:docMk/>
            <pc:sldMk cId="674658120" sldId="290"/>
            <ac:graphicFrameMk id="4" creationId="{CC84EDC5-C836-4127-B22D-F031D3335FB5}"/>
          </ac:graphicFrameMkLst>
        </pc:graphicFrameChg>
      </pc:sldChg>
      <pc:sldChg chg="modSp mod">
        <pc:chgData name="William Lee" userId="9897f04406492482" providerId="LiveId" clId="{C37A1AE8-1665-D24D-95F5-5EB5296BB131}" dt="2021-11-03T06:29:50.911" v="14"/>
        <pc:sldMkLst>
          <pc:docMk/>
          <pc:sldMk cId="1794837671" sldId="294"/>
        </pc:sldMkLst>
        <pc:spChg chg="mod">
          <ac:chgData name="William Lee" userId="9897f04406492482" providerId="LiveId" clId="{C37A1AE8-1665-D24D-95F5-5EB5296BB131}" dt="2021-11-03T06:29:50.911" v="14"/>
          <ac:spMkLst>
            <pc:docMk/>
            <pc:sldMk cId="1794837671" sldId="294"/>
            <ac:spMk id="3" creationId="{31214EE5-DA7C-4321-A3E5-8B9646FAE127}"/>
          </ac:spMkLst>
        </pc:spChg>
      </pc:sldChg>
      <pc:sldChg chg="modSp mod">
        <pc:chgData name="William Lee" userId="9897f04406492482" providerId="LiveId" clId="{C37A1AE8-1665-D24D-95F5-5EB5296BB131}" dt="2021-11-03T07:06:25.711" v="22"/>
        <pc:sldMkLst>
          <pc:docMk/>
          <pc:sldMk cId="1360911069" sldId="297"/>
        </pc:sldMkLst>
        <pc:spChg chg="mod">
          <ac:chgData name="William Lee" userId="9897f04406492482" providerId="LiveId" clId="{C37A1AE8-1665-D24D-95F5-5EB5296BB131}" dt="2021-11-03T07:06:25.711" v="22"/>
          <ac:spMkLst>
            <pc:docMk/>
            <pc:sldMk cId="1360911069" sldId="297"/>
            <ac:spMk id="3" creationId="{6B3D216E-E527-409E-BDC2-CE7B92C6A9AC}"/>
          </ac:spMkLst>
        </pc:spChg>
      </pc:sldChg>
      <pc:sldChg chg="new del">
        <pc:chgData name="William Lee" userId="9897f04406492482" providerId="LiveId" clId="{C37A1AE8-1665-D24D-95F5-5EB5296BB131}" dt="2021-11-09T12:08:38.999" v="26" actId="2696"/>
        <pc:sldMkLst>
          <pc:docMk/>
          <pc:sldMk cId="381353203" sldId="402"/>
        </pc:sldMkLst>
      </pc:sldChg>
      <pc:sldChg chg="new del">
        <pc:chgData name="William Lee" userId="9897f04406492482" providerId="LiveId" clId="{C37A1AE8-1665-D24D-95F5-5EB5296BB131}" dt="2021-11-03T08:42:31.172" v="24" actId="2696"/>
        <pc:sldMkLst>
          <pc:docMk/>
          <pc:sldMk cId="904117806" sldId="402"/>
        </pc:sldMkLst>
      </pc:sldChg>
    </pc:docChg>
  </pc:docChgLst>
  <pc:docChgLst>
    <pc:chgData name="William Lee" userId="9897f04406492482" providerId="LiveId" clId="{DDC2854C-30F1-4328-A85C-30FD230C6BD0}"/>
    <pc:docChg chg="undo custSel modSld">
      <pc:chgData name="William Lee" userId="9897f04406492482" providerId="LiveId" clId="{DDC2854C-30F1-4328-A85C-30FD230C6BD0}" dt="2021-02-27T06:54:25.655" v="762" actId="2710"/>
      <pc:docMkLst>
        <pc:docMk/>
      </pc:docMkLst>
      <pc:sldChg chg="modSp mod">
        <pc:chgData name="William Lee" userId="9897f04406492482" providerId="LiveId" clId="{DDC2854C-30F1-4328-A85C-30FD230C6BD0}" dt="2021-02-27T05:43:28.572" v="208" actId="1076"/>
        <pc:sldMkLst>
          <pc:docMk/>
          <pc:sldMk cId="1724615269" sldId="258"/>
        </pc:sldMkLst>
        <pc:spChg chg="mod">
          <ac:chgData name="William Lee" userId="9897f04406492482" providerId="LiveId" clId="{DDC2854C-30F1-4328-A85C-30FD230C6BD0}" dt="2021-02-27T05:43:28.572" v="208" actId="1076"/>
          <ac:spMkLst>
            <pc:docMk/>
            <pc:sldMk cId="1724615269" sldId="258"/>
            <ac:spMk id="3" creationId="{5EEA5D2C-30EE-4BC0-89E7-23E18D301E1D}"/>
          </ac:spMkLst>
        </pc:spChg>
      </pc:sldChg>
      <pc:sldChg chg="modSp mod">
        <pc:chgData name="William Lee" userId="9897f04406492482" providerId="LiveId" clId="{DDC2854C-30F1-4328-A85C-30FD230C6BD0}" dt="2021-02-27T05:43:39.125" v="210" actId="1076"/>
        <pc:sldMkLst>
          <pc:docMk/>
          <pc:sldMk cId="3588800350" sldId="259"/>
        </pc:sldMkLst>
        <pc:spChg chg="mod">
          <ac:chgData name="William Lee" userId="9897f04406492482" providerId="LiveId" clId="{DDC2854C-30F1-4328-A85C-30FD230C6BD0}" dt="2021-02-27T05:43:39.125" v="210" actId="1076"/>
          <ac:spMkLst>
            <pc:docMk/>
            <pc:sldMk cId="3588800350" sldId="259"/>
            <ac:spMk id="3" creationId="{5EEA5D2C-30EE-4BC0-89E7-23E18D301E1D}"/>
          </ac:spMkLst>
        </pc:spChg>
      </pc:sldChg>
      <pc:sldChg chg="modSp mod">
        <pc:chgData name="William Lee" userId="9897f04406492482" providerId="LiveId" clId="{DDC2854C-30F1-4328-A85C-30FD230C6BD0}" dt="2021-02-27T05:44:48.311" v="220" actId="1076"/>
        <pc:sldMkLst>
          <pc:docMk/>
          <pc:sldMk cId="2465200024" sldId="260"/>
        </pc:sldMkLst>
        <pc:spChg chg="mod">
          <ac:chgData name="William Lee" userId="9897f04406492482" providerId="LiveId" clId="{DDC2854C-30F1-4328-A85C-30FD230C6BD0}" dt="2021-02-27T05:44:41.698" v="218" actId="1076"/>
          <ac:spMkLst>
            <pc:docMk/>
            <pc:sldMk cId="2465200024" sldId="260"/>
            <ac:spMk id="3" creationId="{61B3C825-81CA-460B-9178-7A7F702A53AF}"/>
          </ac:spMkLst>
        </pc:spChg>
        <pc:spChg chg="mod">
          <ac:chgData name="William Lee" userId="9897f04406492482" providerId="LiveId" clId="{DDC2854C-30F1-4328-A85C-30FD230C6BD0}" dt="2021-02-27T05:44:48.311" v="220" actId="1076"/>
          <ac:spMkLst>
            <pc:docMk/>
            <pc:sldMk cId="2465200024" sldId="260"/>
            <ac:spMk id="9" creationId="{BD7DDCC5-502B-4731-973A-775784C55F29}"/>
          </ac:spMkLst>
        </pc:spChg>
      </pc:sldChg>
      <pc:sldChg chg="modSp mod">
        <pc:chgData name="William Lee" userId="9897f04406492482" providerId="LiveId" clId="{DDC2854C-30F1-4328-A85C-30FD230C6BD0}" dt="2021-02-27T05:44:13.010" v="214" actId="1076"/>
        <pc:sldMkLst>
          <pc:docMk/>
          <pc:sldMk cId="2084217943" sldId="261"/>
        </pc:sldMkLst>
        <pc:spChg chg="mod">
          <ac:chgData name="William Lee" userId="9897f04406492482" providerId="LiveId" clId="{DDC2854C-30F1-4328-A85C-30FD230C6BD0}" dt="2021-02-27T05:44:13.010" v="214" actId="1076"/>
          <ac:spMkLst>
            <pc:docMk/>
            <pc:sldMk cId="2084217943" sldId="261"/>
            <ac:spMk id="3" creationId="{42E7D8E8-D3F0-4FEA-A0AE-1D52E2081B4A}"/>
          </ac:spMkLst>
        </pc:spChg>
      </pc:sldChg>
      <pc:sldChg chg="modSp mod">
        <pc:chgData name="William Lee" userId="9897f04406492482" providerId="LiveId" clId="{DDC2854C-30F1-4328-A85C-30FD230C6BD0}" dt="2021-02-27T05:45:12.308" v="222" actId="1076"/>
        <pc:sldMkLst>
          <pc:docMk/>
          <pc:sldMk cId="3931514476" sldId="262"/>
        </pc:sldMkLst>
        <pc:spChg chg="mod">
          <ac:chgData name="William Lee" userId="9897f04406492482" providerId="LiveId" clId="{DDC2854C-30F1-4328-A85C-30FD230C6BD0}" dt="2021-02-27T05:45:12.308" v="222" actId="1076"/>
          <ac:spMkLst>
            <pc:docMk/>
            <pc:sldMk cId="3931514476" sldId="262"/>
            <ac:spMk id="3" creationId="{42E7D8E8-D3F0-4FEA-A0AE-1D52E2081B4A}"/>
          </ac:spMkLst>
        </pc:spChg>
      </pc:sldChg>
      <pc:sldChg chg="modSp mod">
        <pc:chgData name="William Lee" userId="9897f04406492482" providerId="LiveId" clId="{DDC2854C-30F1-4328-A85C-30FD230C6BD0}" dt="2021-02-27T05:45:29.655" v="241" actId="1035"/>
        <pc:sldMkLst>
          <pc:docMk/>
          <pc:sldMk cId="919205288" sldId="263"/>
        </pc:sldMkLst>
        <pc:spChg chg="mod">
          <ac:chgData name="William Lee" userId="9897f04406492482" providerId="LiveId" clId="{DDC2854C-30F1-4328-A85C-30FD230C6BD0}" dt="2021-02-27T05:45:21.769" v="224" actId="1076"/>
          <ac:spMkLst>
            <pc:docMk/>
            <pc:sldMk cId="919205288" sldId="263"/>
            <ac:spMk id="3" creationId="{2EB0364D-FD0B-4F42-B6DC-719796D1F8BA}"/>
          </ac:spMkLst>
        </pc:spChg>
        <pc:spChg chg="mod">
          <ac:chgData name="William Lee" userId="9897f04406492482" providerId="LiveId" clId="{DDC2854C-30F1-4328-A85C-30FD230C6BD0}" dt="2021-02-27T05:45:29.655" v="241" actId="1035"/>
          <ac:spMkLst>
            <pc:docMk/>
            <pc:sldMk cId="919205288" sldId="263"/>
            <ac:spMk id="5" creationId="{A965EAB4-7C3A-474B-9777-C5CABBE4B3A7}"/>
          </ac:spMkLst>
        </pc:spChg>
      </pc:sldChg>
      <pc:sldChg chg="modSp mod">
        <pc:chgData name="William Lee" userId="9897f04406492482" providerId="LiveId" clId="{DDC2854C-30F1-4328-A85C-30FD230C6BD0}" dt="2021-02-27T05:45:46.108" v="243" actId="1076"/>
        <pc:sldMkLst>
          <pc:docMk/>
          <pc:sldMk cId="3471106569" sldId="264"/>
        </pc:sldMkLst>
        <pc:spChg chg="mod">
          <ac:chgData name="William Lee" userId="9897f04406492482" providerId="LiveId" clId="{DDC2854C-30F1-4328-A85C-30FD230C6BD0}" dt="2021-02-27T05:45:46.108" v="243" actId="1076"/>
          <ac:spMkLst>
            <pc:docMk/>
            <pc:sldMk cId="3471106569" sldId="264"/>
            <ac:spMk id="3" creationId="{9AAAFB4A-4C35-496D-A96D-C9289A1CC571}"/>
          </ac:spMkLst>
        </pc:spChg>
      </pc:sldChg>
      <pc:sldChg chg="modSp mod">
        <pc:chgData name="William Lee" userId="9897f04406492482" providerId="LiveId" clId="{DDC2854C-30F1-4328-A85C-30FD230C6BD0}" dt="2021-02-27T05:45:52.974" v="245" actId="1076"/>
        <pc:sldMkLst>
          <pc:docMk/>
          <pc:sldMk cId="1941756313" sldId="265"/>
        </pc:sldMkLst>
        <pc:spChg chg="mod">
          <ac:chgData name="William Lee" userId="9897f04406492482" providerId="LiveId" clId="{DDC2854C-30F1-4328-A85C-30FD230C6BD0}" dt="2021-02-27T05:45:52.974" v="245" actId="1076"/>
          <ac:spMkLst>
            <pc:docMk/>
            <pc:sldMk cId="1941756313" sldId="265"/>
            <ac:spMk id="3" creationId="{ADAFA3D0-3258-43F3-AF3E-0EB720A2647A}"/>
          </ac:spMkLst>
        </pc:spChg>
        <pc:spChg chg="mod">
          <ac:chgData name="William Lee" userId="9897f04406492482" providerId="LiveId" clId="{DDC2854C-30F1-4328-A85C-30FD230C6BD0}" dt="2021-02-27T05:28:41.264" v="26" actId="14100"/>
          <ac:spMkLst>
            <pc:docMk/>
            <pc:sldMk cId="1941756313" sldId="265"/>
            <ac:spMk id="5" creationId="{8AD50256-F154-44AC-8639-2E310DDF2383}"/>
          </ac:spMkLst>
        </pc:spChg>
      </pc:sldChg>
      <pc:sldChg chg="modSp mod">
        <pc:chgData name="William Lee" userId="9897f04406492482" providerId="LiveId" clId="{DDC2854C-30F1-4328-A85C-30FD230C6BD0}" dt="2021-02-27T05:46:03.380" v="247" actId="1076"/>
        <pc:sldMkLst>
          <pc:docMk/>
          <pc:sldMk cId="703659112" sldId="266"/>
        </pc:sldMkLst>
        <pc:spChg chg="mod">
          <ac:chgData name="William Lee" userId="9897f04406492482" providerId="LiveId" clId="{DDC2854C-30F1-4328-A85C-30FD230C6BD0}" dt="2021-02-27T05:46:03.380" v="247" actId="1076"/>
          <ac:spMkLst>
            <pc:docMk/>
            <pc:sldMk cId="703659112" sldId="266"/>
            <ac:spMk id="3" creationId="{0AE98527-C957-48FC-BCE7-F574985B4366}"/>
          </ac:spMkLst>
        </pc:spChg>
      </pc:sldChg>
      <pc:sldChg chg="modSp mod">
        <pc:chgData name="William Lee" userId="9897f04406492482" providerId="LiveId" clId="{DDC2854C-30F1-4328-A85C-30FD230C6BD0}" dt="2021-02-27T05:46:16.678" v="249" actId="1076"/>
        <pc:sldMkLst>
          <pc:docMk/>
          <pc:sldMk cId="3333399481" sldId="267"/>
        </pc:sldMkLst>
        <pc:spChg chg="mod">
          <ac:chgData name="William Lee" userId="9897f04406492482" providerId="LiveId" clId="{DDC2854C-30F1-4328-A85C-30FD230C6BD0}" dt="2021-02-27T05:46:16.678" v="249" actId="1076"/>
          <ac:spMkLst>
            <pc:docMk/>
            <pc:sldMk cId="3333399481" sldId="267"/>
            <ac:spMk id="3" creationId="{24279182-8E5D-4A2D-9469-2DD00F06E0C9}"/>
          </ac:spMkLst>
        </pc:spChg>
      </pc:sldChg>
      <pc:sldChg chg="modSp mod">
        <pc:chgData name="William Lee" userId="9897f04406492482" providerId="LiveId" clId="{DDC2854C-30F1-4328-A85C-30FD230C6BD0}" dt="2021-02-27T05:46:30.892" v="251" actId="1076"/>
        <pc:sldMkLst>
          <pc:docMk/>
          <pc:sldMk cId="3829032713" sldId="268"/>
        </pc:sldMkLst>
        <pc:spChg chg="mod">
          <ac:chgData name="William Lee" userId="9897f04406492482" providerId="LiveId" clId="{DDC2854C-30F1-4328-A85C-30FD230C6BD0}" dt="2021-02-27T05:46:30.892" v="251" actId="1076"/>
          <ac:spMkLst>
            <pc:docMk/>
            <pc:sldMk cId="3829032713" sldId="268"/>
            <ac:spMk id="3" creationId="{24279182-8E5D-4A2D-9469-2DD00F06E0C9}"/>
          </ac:spMkLst>
        </pc:spChg>
      </pc:sldChg>
      <pc:sldChg chg="modSp mod">
        <pc:chgData name="William Lee" userId="9897f04406492482" providerId="LiveId" clId="{DDC2854C-30F1-4328-A85C-30FD230C6BD0}" dt="2021-02-27T05:46:42.938" v="253" actId="1076"/>
        <pc:sldMkLst>
          <pc:docMk/>
          <pc:sldMk cId="791648068" sldId="269"/>
        </pc:sldMkLst>
        <pc:spChg chg="mod">
          <ac:chgData name="William Lee" userId="9897f04406492482" providerId="LiveId" clId="{DDC2854C-30F1-4328-A85C-30FD230C6BD0}" dt="2021-02-27T05:46:42.938" v="253" actId="1076"/>
          <ac:spMkLst>
            <pc:docMk/>
            <pc:sldMk cId="791648068" sldId="269"/>
            <ac:spMk id="3" creationId="{3D3391B4-8A07-4EE0-83F5-4F01E4707B57}"/>
          </ac:spMkLst>
        </pc:spChg>
      </pc:sldChg>
      <pc:sldChg chg="modSp mod">
        <pc:chgData name="William Lee" userId="9897f04406492482" providerId="LiveId" clId="{DDC2854C-30F1-4328-A85C-30FD230C6BD0}" dt="2021-02-27T05:46:52.880" v="255" actId="1076"/>
        <pc:sldMkLst>
          <pc:docMk/>
          <pc:sldMk cId="2100943702" sldId="270"/>
        </pc:sldMkLst>
        <pc:spChg chg="mod">
          <ac:chgData name="William Lee" userId="9897f04406492482" providerId="LiveId" clId="{DDC2854C-30F1-4328-A85C-30FD230C6BD0}" dt="2021-02-27T05:46:52.880" v="255" actId="1076"/>
          <ac:spMkLst>
            <pc:docMk/>
            <pc:sldMk cId="2100943702" sldId="270"/>
            <ac:spMk id="3" creationId="{3D3391B4-8A07-4EE0-83F5-4F01E4707B57}"/>
          </ac:spMkLst>
        </pc:spChg>
      </pc:sldChg>
      <pc:sldChg chg="modSp mod">
        <pc:chgData name="William Lee" userId="9897f04406492482" providerId="LiveId" clId="{DDC2854C-30F1-4328-A85C-30FD230C6BD0}" dt="2021-02-27T05:47:09.476" v="258" actId="1076"/>
        <pc:sldMkLst>
          <pc:docMk/>
          <pc:sldMk cId="4205733255" sldId="271"/>
        </pc:sldMkLst>
        <pc:spChg chg="mod">
          <ac:chgData name="William Lee" userId="9897f04406492482" providerId="LiveId" clId="{DDC2854C-30F1-4328-A85C-30FD230C6BD0}" dt="2021-02-27T05:47:09.476" v="258" actId="1076"/>
          <ac:spMkLst>
            <pc:docMk/>
            <pc:sldMk cId="4205733255" sldId="271"/>
            <ac:spMk id="3" creationId="{A5B07676-4956-47B6-926E-22F55306DD20}"/>
          </ac:spMkLst>
        </pc:spChg>
      </pc:sldChg>
      <pc:sldChg chg="modSp mod">
        <pc:chgData name="William Lee" userId="9897f04406492482" providerId="LiveId" clId="{DDC2854C-30F1-4328-A85C-30FD230C6BD0}" dt="2021-02-27T05:47:24.164" v="260" actId="1076"/>
        <pc:sldMkLst>
          <pc:docMk/>
          <pc:sldMk cId="2068192348" sldId="272"/>
        </pc:sldMkLst>
        <pc:spChg chg="mod">
          <ac:chgData name="William Lee" userId="9897f04406492482" providerId="LiveId" clId="{DDC2854C-30F1-4328-A85C-30FD230C6BD0}" dt="2021-02-27T05:47:24.164" v="260" actId="1076"/>
          <ac:spMkLst>
            <pc:docMk/>
            <pc:sldMk cId="2068192348" sldId="272"/>
            <ac:spMk id="3" creationId="{0888B25A-B76F-4C4A-ABBD-E21C57ABAF58}"/>
          </ac:spMkLst>
        </pc:spChg>
      </pc:sldChg>
      <pc:sldChg chg="modSp mod">
        <pc:chgData name="William Lee" userId="9897f04406492482" providerId="LiveId" clId="{DDC2854C-30F1-4328-A85C-30FD230C6BD0}" dt="2021-02-27T05:47:33.839" v="262" actId="1076"/>
        <pc:sldMkLst>
          <pc:docMk/>
          <pc:sldMk cId="3279324047" sldId="273"/>
        </pc:sldMkLst>
        <pc:spChg chg="mod">
          <ac:chgData name="William Lee" userId="9897f04406492482" providerId="LiveId" clId="{DDC2854C-30F1-4328-A85C-30FD230C6BD0}" dt="2021-02-27T05:47:33.839" v="262" actId="1076"/>
          <ac:spMkLst>
            <pc:docMk/>
            <pc:sldMk cId="3279324047" sldId="273"/>
            <ac:spMk id="3" creationId="{0888B25A-B76F-4C4A-ABBD-E21C57ABAF58}"/>
          </ac:spMkLst>
        </pc:spChg>
      </pc:sldChg>
      <pc:sldChg chg="modSp mod">
        <pc:chgData name="William Lee" userId="9897f04406492482" providerId="LiveId" clId="{DDC2854C-30F1-4328-A85C-30FD230C6BD0}" dt="2021-02-27T05:47:43.809" v="264" actId="1076"/>
        <pc:sldMkLst>
          <pc:docMk/>
          <pc:sldMk cId="1547405608" sldId="274"/>
        </pc:sldMkLst>
        <pc:spChg chg="mod">
          <ac:chgData name="William Lee" userId="9897f04406492482" providerId="LiveId" clId="{DDC2854C-30F1-4328-A85C-30FD230C6BD0}" dt="2021-02-27T05:47:43.809" v="264" actId="1076"/>
          <ac:spMkLst>
            <pc:docMk/>
            <pc:sldMk cId="1547405608" sldId="274"/>
            <ac:spMk id="3" creationId="{DD61BCDC-1DF5-4327-BBEB-1868108BE722}"/>
          </ac:spMkLst>
        </pc:spChg>
      </pc:sldChg>
      <pc:sldChg chg="modSp mod">
        <pc:chgData name="William Lee" userId="9897f04406492482" providerId="LiveId" clId="{DDC2854C-30F1-4328-A85C-30FD230C6BD0}" dt="2021-02-27T05:47:52.078" v="266" actId="1076"/>
        <pc:sldMkLst>
          <pc:docMk/>
          <pc:sldMk cId="2912083113" sldId="275"/>
        </pc:sldMkLst>
        <pc:spChg chg="mod">
          <ac:chgData name="William Lee" userId="9897f04406492482" providerId="LiveId" clId="{DDC2854C-30F1-4328-A85C-30FD230C6BD0}" dt="2021-02-27T05:47:52.078" v="266" actId="1076"/>
          <ac:spMkLst>
            <pc:docMk/>
            <pc:sldMk cId="2912083113" sldId="275"/>
            <ac:spMk id="3" creationId="{115BE27A-800A-4707-95A0-3F80311FF54B}"/>
          </ac:spMkLst>
        </pc:spChg>
      </pc:sldChg>
      <pc:sldChg chg="modSp mod">
        <pc:chgData name="William Lee" userId="9897f04406492482" providerId="LiveId" clId="{DDC2854C-30F1-4328-A85C-30FD230C6BD0}" dt="2021-02-27T05:48:00.347" v="268" actId="1076"/>
        <pc:sldMkLst>
          <pc:docMk/>
          <pc:sldMk cId="3875070500" sldId="276"/>
        </pc:sldMkLst>
        <pc:spChg chg="mod">
          <ac:chgData name="William Lee" userId="9897f04406492482" providerId="LiveId" clId="{DDC2854C-30F1-4328-A85C-30FD230C6BD0}" dt="2021-02-27T05:48:00.347" v="268" actId="1076"/>
          <ac:spMkLst>
            <pc:docMk/>
            <pc:sldMk cId="3875070500" sldId="276"/>
            <ac:spMk id="3" creationId="{3A9C7994-2CC4-44E0-A1EA-C425936C5E7D}"/>
          </ac:spMkLst>
        </pc:spChg>
      </pc:sldChg>
      <pc:sldChg chg="modSp mod">
        <pc:chgData name="William Lee" userId="9897f04406492482" providerId="LiveId" clId="{DDC2854C-30F1-4328-A85C-30FD230C6BD0}" dt="2021-02-27T05:48:10.925" v="270" actId="1076"/>
        <pc:sldMkLst>
          <pc:docMk/>
          <pc:sldMk cId="3469049736" sldId="277"/>
        </pc:sldMkLst>
        <pc:spChg chg="mod">
          <ac:chgData name="William Lee" userId="9897f04406492482" providerId="LiveId" clId="{DDC2854C-30F1-4328-A85C-30FD230C6BD0}" dt="2021-02-27T05:48:10.925" v="270" actId="1076"/>
          <ac:spMkLst>
            <pc:docMk/>
            <pc:sldMk cId="3469049736" sldId="277"/>
            <ac:spMk id="3" creationId="{422E2224-905F-4098-8904-F607190D43B6}"/>
          </ac:spMkLst>
        </pc:spChg>
      </pc:sldChg>
      <pc:sldChg chg="modSp mod">
        <pc:chgData name="William Lee" userId="9897f04406492482" providerId="LiveId" clId="{DDC2854C-30F1-4328-A85C-30FD230C6BD0}" dt="2021-02-27T05:48:27.330" v="272" actId="1076"/>
        <pc:sldMkLst>
          <pc:docMk/>
          <pc:sldMk cId="436045785" sldId="278"/>
        </pc:sldMkLst>
        <pc:spChg chg="mod">
          <ac:chgData name="William Lee" userId="9897f04406492482" providerId="LiveId" clId="{DDC2854C-30F1-4328-A85C-30FD230C6BD0}" dt="2021-02-27T05:48:27.330" v="272" actId="1076"/>
          <ac:spMkLst>
            <pc:docMk/>
            <pc:sldMk cId="436045785" sldId="278"/>
            <ac:spMk id="3" creationId="{731F3C31-0803-45EB-B454-A4306C293FA0}"/>
          </ac:spMkLst>
        </pc:spChg>
        <pc:spChg chg="mod">
          <ac:chgData name="William Lee" userId="9897f04406492482" providerId="LiveId" clId="{DDC2854C-30F1-4328-A85C-30FD230C6BD0}" dt="2021-02-27T05:27:24.326" v="19" actId="1035"/>
          <ac:spMkLst>
            <pc:docMk/>
            <pc:sldMk cId="436045785" sldId="278"/>
            <ac:spMk id="5" creationId="{B4CF904D-6EBD-4B7A-829E-5E8C44DA8662}"/>
          </ac:spMkLst>
        </pc:spChg>
      </pc:sldChg>
      <pc:sldChg chg="modSp mod">
        <pc:chgData name="William Lee" userId="9897f04406492482" providerId="LiveId" clId="{DDC2854C-30F1-4328-A85C-30FD230C6BD0}" dt="2021-02-27T05:48:36.030" v="274" actId="1076"/>
        <pc:sldMkLst>
          <pc:docMk/>
          <pc:sldMk cId="4181528270" sldId="279"/>
        </pc:sldMkLst>
        <pc:spChg chg="mod">
          <ac:chgData name="William Lee" userId="9897f04406492482" providerId="LiveId" clId="{DDC2854C-30F1-4328-A85C-30FD230C6BD0}" dt="2021-02-27T05:48:36.030" v="274" actId="1076"/>
          <ac:spMkLst>
            <pc:docMk/>
            <pc:sldMk cId="4181528270" sldId="279"/>
            <ac:spMk id="3" creationId="{6820BBEC-B020-4519-98B6-9AA6CAEA94E3}"/>
          </ac:spMkLst>
        </pc:spChg>
      </pc:sldChg>
      <pc:sldChg chg="modSp mod">
        <pc:chgData name="William Lee" userId="9897f04406492482" providerId="LiveId" clId="{DDC2854C-30F1-4328-A85C-30FD230C6BD0}" dt="2021-02-27T05:48:44.054" v="276" actId="1076"/>
        <pc:sldMkLst>
          <pc:docMk/>
          <pc:sldMk cId="1080494665" sldId="280"/>
        </pc:sldMkLst>
        <pc:spChg chg="mod">
          <ac:chgData name="William Lee" userId="9897f04406492482" providerId="LiveId" clId="{DDC2854C-30F1-4328-A85C-30FD230C6BD0}" dt="2021-02-27T05:48:44.054" v="276" actId="1076"/>
          <ac:spMkLst>
            <pc:docMk/>
            <pc:sldMk cId="1080494665" sldId="280"/>
            <ac:spMk id="3" creationId="{3F5DBF93-84C8-4377-A6D7-02F5B7F26411}"/>
          </ac:spMkLst>
        </pc:spChg>
      </pc:sldChg>
      <pc:sldChg chg="modSp mod">
        <pc:chgData name="William Lee" userId="9897f04406492482" providerId="LiveId" clId="{DDC2854C-30F1-4328-A85C-30FD230C6BD0}" dt="2021-02-27T05:48:51.634" v="278" actId="1076"/>
        <pc:sldMkLst>
          <pc:docMk/>
          <pc:sldMk cId="1545033442" sldId="281"/>
        </pc:sldMkLst>
        <pc:spChg chg="mod">
          <ac:chgData name="William Lee" userId="9897f04406492482" providerId="LiveId" clId="{DDC2854C-30F1-4328-A85C-30FD230C6BD0}" dt="2021-02-27T05:48:51.634" v="278" actId="1076"/>
          <ac:spMkLst>
            <pc:docMk/>
            <pc:sldMk cId="1545033442" sldId="281"/>
            <ac:spMk id="3" creationId="{80E36E4E-02A3-4FD7-AE15-7AB3EF605538}"/>
          </ac:spMkLst>
        </pc:spChg>
      </pc:sldChg>
      <pc:sldChg chg="modSp mod">
        <pc:chgData name="William Lee" userId="9897f04406492482" providerId="LiveId" clId="{DDC2854C-30F1-4328-A85C-30FD230C6BD0}" dt="2021-02-27T05:49:02.462" v="280" actId="1076"/>
        <pc:sldMkLst>
          <pc:docMk/>
          <pc:sldMk cId="1546488770" sldId="282"/>
        </pc:sldMkLst>
        <pc:spChg chg="mod">
          <ac:chgData name="William Lee" userId="9897f04406492482" providerId="LiveId" clId="{DDC2854C-30F1-4328-A85C-30FD230C6BD0}" dt="2021-02-27T05:49:02.462" v="280" actId="1076"/>
          <ac:spMkLst>
            <pc:docMk/>
            <pc:sldMk cId="1546488770" sldId="282"/>
            <ac:spMk id="3" creationId="{9601E7E5-E207-4BEB-85B9-354F7E0F553E}"/>
          </ac:spMkLst>
        </pc:spChg>
      </pc:sldChg>
      <pc:sldChg chg="modSp mod">
        <pc:chgData name="William Lee" userId="9897f04406492482" providerId="LiveId" clId="{DDC2854C-30F1-4328-A85C-30FD230C6BD0}" dt="2021-02-27T05:49:09.310" v="282" actId="1076"/>
        <pc:sldMkLst>
          <pc:docMk/>
          <pc:sldMk cId="2280663182" sldId="283"/>
        </pc:sldMkLst>
        <pc:spChg chg="mod">
          <ac:chgData name="William Lee" userId="9897f04406492482" providerId="LiveId" clId="{DDC2854C-30F1-4328-A85C-30FD230C6BD0}" dt="2021-02-27T05:49:09.310" v="282" actId="1076"/>
          <ac:spMkLst>
            <pc:docMk/>
            <pc:sldMk cId="2280663182" sldId="283"/>
            <ac:spMk id="3" creationId="{311802C7-3B2A-4EA4-A2AA-05A8EB2ED917}"/>
          </ac:spMkLst>
        </pc:spChg>
      </pc:sldChg>
      <pc:sldChg chg="modSp mod">
        <pc:chgData name="William Lee" userId="9897f04406492482" providerId="LiveId" clId="{DDC2854C-30F1-4328-A85C-30FD230C6BD0}" dt="2021-02-27T05:49:21.789" v="284" actId="1076"/>
        <pc:sldMkLst>
          <pc:docMk/>
          <pc:sldMk cId="1233964449" sldId="284"/>
        </pc:sldMkLst>
        <pc:spChg chg="mod">
          <ac:chgData name="William Lee" userId="9897f04406492482" providerId="LiveId" clId="{DDC2854C-30F1-4328-A85C-30FD230C6BD0}" dt="2021-02-27T05:49:21.789" v="284" actId="1076"/>
          <ac:spMkLst>
            <pc:docMk/>
            <pc:sldMk cId="1233964449" sldId="284"/>
            <ac:spMk id="3" creationId="{311802C7-3B2A-4EA4-A2AA-05A8EB2ED917}"/>
          </ac:spMkLst>
        </pc:spChg>
      </pc:sldChg>
      <pc:sldChg chg="modSp mod">
        <pc:chgData name="William Lee" userId="9897f04406492482" providerId="LiveId" clId="{DDC2854C-30F1-4328-A85C-30FD230C6BD0}" dt="2021-02-27T05:49:31.184" v="286" actId="1076"/>
        <pc:sldMkLst>
          <pc:docMk/>
          <pc:sldMk cId="414650472" sldId="285"/>
        </pc:sldMkLst>
        <pc:spChg chg="mod">
          <ac:chgData name="William Lee" userId="9897f04406492482" providerId="LiveId" clId="{DDC2854C-30F1-4328-A85C-30FD230C6BD0}" dt="2021-02-27T05:49:31.184" v="286" actId="1076"/>
          <ac:spMkLst>
            <pc:docMk/>
            <pc:sldMk cId="414650472" sldId="285"/>
            <ac:spMk id="3" creationId="{A068FBD4-9397-4FEC-8E08-402EA79A6518}"/>
          </ac:spMkLst>
        </pc:spChg>
      </pc:sldChg>
      <pc:sldChg chg="modSp mod">
        <pc:chgData name="William Lee" userId="9897f04406492482" providerId="LiveId" clId="{DDC2854C-30F1-4328-A85C-30FD230C6BD0}" dt="2021-02-27T05:49:39.786" v="288" actId="1076"/>
        <pc:sldMkLst>
          <pc:docMk/>
          <pc:sldMk cId="1380010535" sldId="286"/>
        </pc:sldMkLst>
        <pc:spChg chg="mod">
          <ac:chgData name="William Lee" userId="9897f04406492482" providerId="LiveId" clId="{DDC2854C-30F1-4328-A85C-30FD230C6BD0}" dt="2021-02-27T05:49:39.786" v="288" actId="1076"/>
          <ac:spMkLst>
            <pc:docMk/>
            <pc:sldMk cId="1380010535" sldId="286"/>
            <ac:spMk id="3" creationId="{A068FBD4-9397-4FEC-8E08-402EA79A6518}"/>
          </ac:spMkLst>
        </pc:spChg>
      </pc:sldChg>
      <pc:sldChg chg="modSp mod">
        <pc:chgData name="William Lee" userId="9897f04406492482" providerId="LiveId" clId="{DDC2854C-30F1-4328-A85C-30FD230C6BD0}" dt="2021-02-27T05:49:47.329" v="290" actId="1076"/>
        <pc:sldMkLst>
          <pc:docMk/>
          <pc:sldMk cId="4230267274" sldId="287"/>
        </pc:sldMkLst>
        <pc:spChg chg="mod">
          <ac:chgData name="William Lee" userId="9897f04406492482" providerId="LiveId" clId="{DDC2854C-30F1-4328-A85C-30FD230C6BD0}" dt="2021-02-27T05:49:47.329" v="290" actId="1076"/>
          <ac:spMkLst>
            <pc:docMk/>
            <pc:sldMk cId="4230267274" sldId="287"/>
            <ac:spMk id="3" creationId="{1D5AFFA6-9575-4AC0-ACE6-4057A7D69259}"/>
          </ac:spMkLst>
        </pc:spChg>
      </pc:sldChg>
      <pc:sldChg chg="modSp mod">
        <pc:chgData name="William Lee" userId="9897f04406492482" providerId="LiveId" clId="{DDC2854C-30F1-4328-A85C-30FD230C6BD0}" dt="2021-02-27T05:49:57.398" v="292" actId="1076"/>
        <pc:sldMkLst>
          <pc:docMk/>
          <pc:sldMk cId="4197090583" sldId="288"/>
        </pc:sldMkLst>
        <pc:spChg chg="mod">
          <ac:chgData name="William Lee" userId="9897f04406492482" providerId="LiveId" clId="{DDC2854C-30F1-4328-A85C-30FD230C6BD0}" dt="2021-02-27T05:49:57.398" v="292" actId="1076"/>
          <ac:spMkLst>
            <pc:docMk/>
            <pc:sldMk cId="4197090583" sldId="288"/>
            <ac:spMk id="3" creationId="{E2C45EF6-773F-4671-AB1B-0E4933DEB61F}"/>
          </ac:spMkLst>
        </pc:spChg>
      </pc:sldChg>
      <pc:sldChg chg="modSp mod">
        <pc:chgData name="William Lee" userId="9897f04406492482" providerId="LiveId" clId="{DDC2854C-30F1-4328-A85C-30FD230C6BD0}" dt="2021-02-27T05:50:09.951" v="294" actId="1076"/>
        <pc:sldMkLst>
          <pc:docMk/>
          <pc:sldMk cId="3003564124" sldId="289"/>
        </pc:sldMkLst>
        <pc:spChg chg="mod">
          <ac:chgData name="William Lee" userId="9897f04406492482" providerId="LiveId" clId="{DDC2854C-30F1-4328-A85C-30FD230C6BD0}" dt="2021-02-27T05:50:09.951" v="294" actId="1076"/>
          <ac:spMkLst>
            <pc:docMk/>
            <pc:sldMk cId="3003564124" sldId="289"/>
            <ac:spMk id="3" creationId="{95A0701A-46DE-49C3-922C-C2296C64F9FB}"/>
          </ac:spMkLst>
        </pc:spChg>
      </pc:sldChg>
      <pc:sldChg chg="modSp mod">
        <pc:chgData name="William Lee" userId="9897f04406492482" providerId="LiveId" clId="{DDC2854C-30F1-4328-A85C-30FD230C6BD0}" dt="2021-02-27T05:50:17.556" v="296" actId="1076"/>
        <pc:sldMkLst>
          <pc:docMk/>
          <pc:sldMk cId="674658120" sldId="290"/>
        </pc:sldMkLst>
        <pc:spChg chg="mod">
          <ac:chgData name="William Lee" userId="9897f04406492482" providerId="LiveId" clId="{DDC2854C-30F1-4328-A85C-30FD230C6BD0}" dt="2021-02-27T05:50:17.556" v="296" actId="1076"/>
          <ac:spMkLst>
            <pc:docMk/>
            <pc:sldMk cId="674658120" sldId="290"/>
            <ac:spMk id="3" creationId="{95A0701A-46DE-49C3-922C-C2296C64F9FB}"/>
          </ac:spMkLst>
        </pc:spChg>
      </pc:sldChg>
      <pc:sldChg chg="modSp mod">
        <pc:chgData name="William Lee" userId="9897f04406492482" providerId="LiveId" clId="{DDC2854C-30F1-4328-A85C-30FD230C6BD0}" dt="2021-02-27T05:50:24.797" v="298" actId="1076"/>
        <pc:sldMkLst>
          <pc:docMk/>
          <pc:sldMk cId="1986744114" sldId="291"/>
        </pc:sldMkLst>
        <pc:spChg chg="mod">
          <ac:chgData name="William Lee" userId="9897f04406492482" providerId="LiveId" clId="{DDC2854C-30F1-4328-A85C-30FD230C6BD0}" dt="2021-02-27T05:50:24.797" v="298" actId="1076"/>
          <ac:spMkLst>
            <pc:docMk/>
            <pc:sldMk cId="1986744114" sldId="291"/>
            <ac:spMk id="3" creationId="{4B3AF028-1032-460B-980B-19817F4F4741}"/>
          </ac:spMkLst>
        </pc:spChg>
      </pc:sldChg>
      <pc:sldChg chg="modSp mod">
        <pc:chgData name="William Lee" userId="9897f04406492482" providerId="LiveId" clId="{DDC2854C-30F1-4328-A85C-30FD230C6BD0}" dt="2021-02-27T05:50:43.419" v="302" actId="1076"/>
        <pc:sldMkLst>
          <pc:docMk/>
          <pc:sldMk cId="986722864" sldId="292"/>
        </pc:sldMkLst>
        <pc:spChg chg="mod">
          <ac:chgData name="William Lee" userId="9897f04406492482" providerId="LiveId" clId="{DDC2854C-30F1-4328-A85C-30FD230C6BD0}" dt="2021-02-27T05:50:32.743" v="300" actId="1076"/>
          <ac:spMkLst>
            <pc:docMk/>
            <pc:sldMk cId="986722864" sldId="292"/>
            <ac:spMk id="3" creationId="{1084B151-AE99-45A9-A776-FCCD4256D8BA}"/>
          </ac:spMkLst>
        </pc:spChg>
        <pc:graphicFrameChg chg="mod">
          <ac:chgData name="William Lee" userId="9897f04406492482" providerId="LiveId" clId="{DDC2854C-30F1-4328-A85C-30FD230C6BD0}" dt="2021-02-27T05:50:39.980" v="301" actId="1076"/>
          <ac:graphicFrameMkLst>
            <pc:docMk/>
            <pc:sldMk cId="986722864" sldId="292"/>
            <ac:graphicFrameMk id="5" creationId="{5E01DB9A-FD4C-4CF7-93BF-A7AC12FACA64}"/>
          </ac:graphicFrameMkLst>
        </pc:graphicFrameChg>
        <pc:graphicFrameChg chg="mod">
          <ac:chgData name="William Lee" userId="9897f04406492482" providerId="LiveId" clId="{DDC2854C-30F1-4328-A85C-30FD230C6BD0}" dt="2021-02-27T05:50:43.419" v="302" actId="1076"/>
          <ac:graphicFrameMkLst>
            <pc:docMk/>
            <pc:sldMk cId="986722864" sldId="292"/>
            <ac:graphicFrameMk id="7" creationId="{DEBB8732-1C9C-4C93-8311-963EB3548B80}"/>
          </ac:graphicFrameMkLst>
        </pc:graphicFrameChg>
      </pc:sldChg>
      <pc:sldChg chg="modSp mod">
        <pc:chgData name="William Lee" userId="9897f04406492482" providerId="LiveId" clId="{DDC2854C-30F1-4328-A85C-30FD230C6BD0}" dt="2021-02-27T05:53:06.930" v="303" actId="1076"/>
        <pc:sldMkLst>
          <pc:docMk/>
          <pc:sldMk cId="878723837" sldId="293"/>
        </pc:sldMkLst>
        <pc:spChg chg="mod">
          <ac:chgData name="William Lee" userId="9897f04406492482" providerId="LiveId" clId="{DDC2854C-30F1-4328-A85C-30FD230C6BD0}" dt="2021-02-27T05:53:06.930" v="303" actId="1076"/>
          <ac:spMkLst>
            <pc:docMk/>
            <pc:sldMk cId="878723837" sldId="293"/>
            <ac:spMk id="3" creationId="{587A3600-2819-491B-BC1A-E2FCEC06A846}"/>
          </ac:spMkLst>
        </pc:spChg>
      </pc:sldChg>
      <pc:sldChg chg="modSp mod">
        <pc:chgData name="William Lee" userId="9897f04406492482" providerId="LiveId" clId="{DDC2854C-30F1-4328-A85C-30FD230C6BD0}" dt="2021-02-27T05:53:18.798" v="305" actId="14100"/>
        <pc:sldMkLst>
          <pc:docMk/>
          <pc:sldMk cId="1794837671" sldId="294"/>
        </pc:sldMkLst>
        <pc:spChg chg="mod">
          <ac:chgData name="William Lee" userId="9897f04406492482" providerId="LiveId" clId="{DDC2854C-30F1-4328-A85C-30FD230C6BD0}" dt="2021-02-27T05:53:18.798" v="305" actId="14100"/>
          <ac:spMkLst>
            <pc:docMk/>
            <pc:sldMk cId="1794837671" sldId="294"/>
            <ac:spMk id="3" creationId="{31214EE5-DA7C-4321-A3E5-8B9646FAE127}"/>
          </ac:spMkLst>
        </pc:spChg>
      </pc:sldChg>
      <pc:sldChg chg="modSp mod">
        <pc:chgData name="William Lee" userId="9897f04406492482" providerId="LiveId" clId="{DDC2854C-30F1-4328-A85C-30FD230C6BD0}" dt="2021-02-27T05:53:31.484" v="315" actId="1035"/>
        <pc:sldMkLst>
          <pc:docMk/>
          <pc:sldMk cId="3942422984" sldId="295"/>
        </pc:sldMkLst>
        <pc:spChg chg="mod">
          <ac:chgData name="William Lee" userId="9897f04406492482" providerId="LiveId" clId="{DDC2854C-30F1-4328-A85C-30FD230C6BD0}" dt="2021-02-27T05:53:26.470" v="306" actId="1076"/>
          <ac:spMkLst>
            <pc:docMk/>
            <pc:sldMk cId="3942422984" sldId="295"/>
            <ac:spMk id="3" creationId="{7D0AC406-0C75-4DCC-A197-682F45BAF7D3}"/>
          </ac:spMkLst>
        </pc:spChg>
        <pc:spChg chg="mod">
          <ac:chgData name="William Lee" userId="9897f04406492482" providerId="LiveId" clId="{DDC2854C-30F1-4328-A85C-30FD230C6BD0}" dt="2021-02-27T05:53:31.484" v="315" actId="1035"/>
          <ac:spMkLst>
            <pc:docMk/>
            <pc:sldMk cId="3942422984" sldId="295"/>
            <ac:spMk id="5" creationId="{2939A8A4-3C89-4CD0-BA86-E8220BD79900}"/>
          </ac:spMkLst>
        </pc:spChg>
      </pc:sldChg>
      <pc:sldChg chg="modSp mod">
        <pc:chgData name="William Lee" userId="9897f04406492482" providerId="LiveId" clId="{DDC2854C-30F1-4328-A85C-30FD230C6BD0}" dt="2021-02-27T05:54:23.116" v="325" actId="14100"/>
        <pc:sldMkLst>
          <pc:docMk/>
          <pc:sldMk cId="2217499082" sldId="296"/>
        </pc:sldMkLst>
        <pc:spChg chg="mod">
          <ac:chgData name="William Lee" userId="9897f04406492482" providerId="LiveId" clId="{DDC2854C-30F1-4328-A85C-30FD230C6BD0}" dt="2021-02-27T05:53:55.296" v="323"/>
          <ac:spMkLst>
            <pc:docMk/>
            <pc:sldMk cId="2217499082" sldId="296"/>
            <ac:spMk id="2" creationId="{601E8CFA-0183-47F4-8CB7-C88D4548C1E0}"/>
          </ac:spMkLst>
        </pc:spChg>
        <pc:spChg chg="mod">
          <ac:chgData name="William Lee" userId="9897f04406492482" providerId="LiveId" clId="{DDC2854C-30F1-4328-A85C-30FD230C6BD0}" dt="2021-02-27T05:54:23.116" v="325" actId="14100"/>
          <ac:spMkLst>
            <pc:docMk/>
            <pc:sldMk cId="2217499082" sldId="296"/>
            <ac:spMk id="3" creationId="{7D0AC406-0C75-4DCC-A197-682F45BAF7D3}"/>
          </ac:spMkLst>
        </pc:spChg>
      </pc:sldChg>
      <pc:sldChg chg="modSp mod">
        <pc:chgData name="William Lee" userId="9897f04406492482" providerId="LiveId" clId="{DDC2854C-30F1-4328-A85C-30FD230C6BD0}" dt="2021-02-27T05:54:32.423" v="327" actId="1076"/>
        <pc:sldMkLst>
          <pc:docMk/>
          <pc:sldMk cId="1360911069" sldId="297"/>
        </pc:sldMkLst>
        <pc:spChg chg="mod">
          <ac:chgData name="William Lee" userId="9897f04406492482" providerId="LiveId" clId="{DDC2854C-30F1-4328-A85C-30FD230C6BD0}" dt="2021-02-27T05:54:32.423" v="327" actId="1076"/>
          <ac:spMkLst>
            <pc:docMk/>
            <pc:sldMk cId="1360911069" sldId="297"/>
            <ac:spMk id="3" creationId="{6B3D216E-E527-409E-BDC2-CE7B92C6A9AC}"/>
          </ac:spMkLst>
        </pc:spChg>
      </pc:sldChg>
      <pc:sldChg chg="modSp mod">
        <pc:chgData name="William Lee" userId="9897f04406492482" providerId="LiveId" clId="{DDC2854C-30F1-4328-A85C-30FD230C6BD0}" dt="2021-02-27T05:54:42.198" v="329" actId="1076"/>
        <pc:sldMkLst>
          <pc:docMk/>
          <pc:sldMk cId="3315640585" sldId="298"/>
        </pc:sldMkLst>
        <pc:spChg chg="mod">
          <ac:chgData name="William Lee" userId="9897f04406492482" providerId="LiveId" clId="{DDC2854C-30F1-4328-A85C-30FD230C6BD0}" dt="2021-02-27T05:54:42.198" v="329" actId="1076"/>
          <ac:spMkLst>
            <pc:docMk/>
            <pc:sldMk cId="3315640585" sldId="298"/>
            <ac:spMk id="3" creationId="{1FFB8CD7-721A-42F4-A8C1-D34FE67784C9}"/>
          </ac:spMkLst>
        </pc:spChg>
      </pc:sldChg>
      <pc:sldChg chg="modSp mod">
        <pc:chgData name="William Lee" userId="9897f04406492482" providerId="LiveId" clId="{DDC2854C-30F1-4328-A85C-30FD230C6BD0}" dt="2021-02-27T06:24:16.784" v="331" actId="1076"/>
        <pc:sldMkLst>
          <pc:docMk/>
          <pc:sldMk cId="3135402949" sldId="299"/>
        </pc:sldMkLst>
        <pc:spChg chg="mod">
          <ac:chgData name="William Lee" userId="9897f04406492482" providerId="LiveId" clId="{DDC2854C-30F1-4328-A85C-30FD230C6BD0}" dt="2021-02-27T06:24:16.784" v="331" actId="1076"/>
          <ac:spMkLst>
            <pc:docMk/>
            <pc:sldMk cId="3135402949" sldId="299"/>
            <ac:spMk id="3" creationId="{0F2422D0-A2BB-47A2-A39D-A0EDA6F64A00}"/>
          </ac:spMkLst>
        </pc:spChg>
      </pc:sldChg>
      <pc:sldChg chg="modSp mod">
        <pc:chgData name="William Lee" userId="9897f04406492482" providerId="LiveId" clId="{DDC2854C-30F1-4328-A85C-30FD230C6BD0}" dt="2021-02-27T06:24:56.474" v="335" actId="1076"/>
        <pc:sldMkLst>
          <pc:docMk/>
          <pc:sldMk cId="1117878705" sldId="300"/>
        </pc:sldMkLst>
        <pc:spChg chg="mod">
          <ac:chgData name="William Lee" userId="9897f04406492482" providerId="LiveId" clId="{DDC2854C-30F1-4328-A85C-30FD230C6BD0}" dt="2021-02-27T06:24:46.071" v="333" actId="1076"/>
          <ac:spMkLst>
            <pc:docMk/>
            <pc:sldMk cId="1117878705" sldId="300"/>
            <ac:spMk id="3" creationId="{5684D30C-91E2-4B52-B857-6F39B29332B0}"/>
          </ac:spMkLst>
        </pc:spChg>
        <pc:spChg chg="mod">
          <ac:chgData name="William Lee" userId="9897f04406492482" providerId="LiveId" clId="{DDC2854C-30F1-4328-A85C-30FD230C6BD0}" dt="2021-02-27T06:24:52.793" v="334" actId="1076"/>
          <ac:spMkLst>
            <pc:docMk/>
            <pc:sldMk cId="1117878705" sldId="300"/>
            <ac:spMk id="5" creationId="{19F00BEF-E3D2-4685-83E4-610B4B294067}"/>
          </ac:spMkLst>
        </pc:spChg>
        <pc:spChg chg="mod">
          <ac:chgData name="William Lee" userId="9897f04406492482" providerId="LiveId" clId="{DDC2854C-30F1-4328-A85C-30FD230C6BD0}" dt="2021-02-27T06:24:56.474" v="335" actId="1076"/>
          <ac:spMkLst>
            <pc:docMk/>
            <pc:sldMk cId="1117878705" sldId="300"/>
            <ac:spMk id="7" creationId="{C77D6E15-BF38-4DAE-9586-40EE1A2E0944}"/>
          </ac:spMkLst>
        </pc:spChg>
      </pc:sldChg>
      <pc:sldChg chg="modSp mod">
        <pc:chgData name="William Lee" userId="9897f04406492482" providerId="LiveId" clId="{DDC2854C-30F1-4328-A85C-30FD230C6BD0}" dt="2021-02-27T06:25:09.815" v="337" actId="1076"/>
        <pc:sldMkLst>
          <pc:docMk/>
          <pc:sldMk cId="2954072356" sldId="301"/>
        </pc:sldMkLst>
        <pc:spChg chg="mod">
          <ac:chgData name="William Lee" userId="9897f04406492482" providerId="LiveId" clId="{DDC2854C-30F1-4328-A85C-30FD230C6BD0}" dt="2021-02-27T06:25:09.815" v="337" actId="1076"/>
          <ac:spMkLst>
            <pc:docMk/>
            <pc:sldMk cId="2954072356" sldId="301"/>
            <ac:spMk id="3" creationId="{C5C50566-E73A-4B60-B278-1700DB24834C}"/>
          </ac:spMkLst>
        </pc:spChg>
      </pc:sldChg>
      <pc:sldChg chg="modSp mod">
        <pc:chgData name="William Lee" userId="9897f04406492482" providerId="LiveId" clId="{DDC2854C-30F1-4328-A85C-30FD230C6BD0}" dt="2021-02-27T06:25:21.619" v="339" actId="1076"/>
        <pc:sldMkLst>
          <pc:docMk/>
          <pc:sldMk cId="2754246149" sldId="302"/>
        </pc:sldMkLst>
        <pc:spChg chg="mod">
          <ac:chgData name="William Lee" userId="9897f04406492482" providerId="LiveId" clId="{DDC2854C-30F1-4328-A85C-30FD230C6BD0}" dt="2021-02-27T06:25:21.619" v="339" actId="1076"/>
          <ac:spMkLst>
            <pc:docMk/>
            <pc:sldMk cId="2754246149" sldId="302"/>
            <ac:spMk id="3" creationId="{35548C72-3AB8-41AA-8730-978A33D9039E}"/>
          </ac:spMkLst>
        </pc:spChg>
      </pc:sldChg>
      <pc:sldChg chg="modSp mod">
        <pc:chgData name="William Lee" userId="9897f04406492482" providerId="LiveId" clId="{DDC2854C-30F1-4328-A85C-30FD230C6BD0}" dt="2021-02-27T06:25:32.887" v="341" actId="1076"/>
        <pc:sldMkLst>
          <pc:docMk/>
          <pc:sldMk cId="807007602" sldId="303"/>
        </pc:sldMkLst>
        <pc:spChg chg="mod">
          <ac:chgData name="William Lee" userId="9897f04406492482" providerId="LiveId" clId="{DDC2854C-30F1-4328-A85C-30FD230C6BD0}" dt="2021-02-27T06:25:32.887" v="341" actId="1076"/>
          <ac:spMkLst>
            <pc:docMk/>
            <pc:sldMk cId="807007602" sldId="303"/>
            <ac:spMk id="3" creationId="{9BE0C575-64F0-43E9-B2E0-B9CBF23B6CCD}"/>
          </ac:spMkLst>
        </pc:spChg>
      </pc:sldChg>
      <pc:sldChg chg="modSp mod">
        <pc:chgData name="William Lee" userId="9897f04406492482" providerId="LiveId" clId="{DDC2854C-30F1-4328-A85C-30FD230C6BD0}" dt="2021-02-27T06:25:40.614" v="343" actId="1076"/>
        <pc:sldMkLst>
          <pc:docMk/>
          <pc:sldMk cId="3122951171" sldId="304"/>
        </pc:sldMkLst>
        <pc:spChg chg="mod">
          <ac:chgData name="William Lee" userId="9897f04406492482" providerId="LiveId" clId="{DDC2854C-30F1-4328-A85C-30FD230C6BD0}" dt="2021-02-27T06:25:40.614" v="343" actId="1076"/>
          <ac:spMkLst>
            <pc:docMk/>
            <pc:sldMk cId="3122951171" sldId="304"/>
            <ac:spMk id="3" creationId="{13AC900E-9FA0-4E3B-88D8-12914922EFA0}"/>
          </ac:spMkLst>
        </pc:spChg>
      </pc:sldChg>
      <pc:sldChg chg="modSp mod">
        <pc:chgData name="William Lee" userId="9897f04406492482" providerId="LiveId" clId="{DDC2854C-30F1-4328-A85C-30FD230C6BD0}" dt="2021-02-27T06:25:48.187" v="345" actId="1076"/>
        <pc:sldMkLst>
          <pc:docMk/>
          <pc:sldMk cId="4021167042" sldId="305"/>
        </pc:sldMkLst>
        <pc:spChg chg="mod">
          <ac:chgData name="William Lee" userId="9897f04406492482" providerId="LiveId" clId="{DDC2854C-30F1-4328-A85C-30FD230C6BD0}" dt="2021-02-27T06:25:48.187" v="345" actId="1076"/>
          <ac:spMkLst>
            <pc:docMk/>
            <pc:sldMk cId="4021167042" sldId="305"/>
            <ac:spMk id="3" creationId="{C93DD6FF-791D-4156-B9BA-774920C3FA59}"/>
          </ac:spMkLst>
        </pc:spChg>
      </pc:sldChg>
      <pc:sldChg chg="modSp mod">
        <pc:chgData name="William Lee" userId="9897f04406492482" providerId="LiveId" clId="{DDC2854C-30F1-4328-A85C-30FD230C6BD0}" dt="2021-02-27T06:25:55.797" v="347" actId="1076"/>
        <pc:sldMkLst>
          <pc:docMk/>
          <pc:sldMk cId="392107465" sldId="306"/>
        </pc:sldMkLst>
        <pc:spChg chg="mod">
          <ac:chgData name="William Lee" userId="9897f04406492482" providerId="LiveId" clId="{DDC2854C-30F1-4328-A85C-30FD230C6BD0}" dt="2021-02-27T06:25:55.797" v="347" actId="1076"/>
          <ac:spMkLst>
            <pc:docMk/>
            <pc:sldMk cId="392107465" sldId="306"/>
            <ac:spMk id="3" creationId="{7D8DEE68-5252-4FD9-A83B-D75830585F4E}"/>
          </ac:spMkLst>
        </pc:spChg>
      </pc:sldChg>
      <pc:sldChg chg="modSp mod">
        <pc:chgData name="William Lee" userId="9897f04406492482" providerId="LiveId" clId="{DDC2854C-30F1-4328-A85C-30FD230C6BD0}" dt="2021-02-27T06:26:24.071" v="365" actId="20577"/>
        <pc:sldMkLst>
          <pc:docMk/>
          <pc:sldMk cId="1499643413" sldId="307"/>
        </pc:sldMkLst>
        <pc:spChg chg="mod">
          <ac:chgData name="William Lee" userId="9897f04406492482" providerId="LiveId" clId="{DDC2854C-30F1-4328-A85C-30FD230C6BD0}" dt="2021-02-27T06:26:24.071" v="365" actId="20577"/>
          <ac:spMkLst>
            <pc:docMk/>
            <pc:sldMk cId="1499643413" sldId="307"/>
            <ac:spMk id="3" creationId="{BC3861D5-2384-4F94-A303-4E165CA0CB2B}"/>
          </ac:spMkLst>
        </pc:spChg>
        <pc:spChg chg="mod">
          <ac:chgData name="William Lee" userId="9897f04406492482" providerId="LiveId" clId="{DDC2854C-30F1-4328-A85C-30FD230C6BD0}" dt="2021-02-27T06:26:15.597" v="360" actId="1035"/>
          <ac:spMkLst>
            <pc:docMk/>
            <pc:sldMk cId="1499643413" sldId="307"/>
            <ac:spMk id="5" creationId="{872C4946-2EC3-46F8-AD73-98856D579129}"/>
          </ac:spMkLst>
        </pc:spChg>
        <pc:spChg chg="mod">
          <ac:chgData name="William Lee" userId="9897f04406492482" providerId="LiveId" clId="{DDC2854C-30F1-4328-A85C-30FD230C6BD0}" dt="2021-02-27T06:26:15.597" v="360" actId="1035"/>
          <ac:spMkLst>
            <pc:docMk/>
            <pc:sldMk cId="1499643413" sldId="307"/>
            <ac:spMk id="7" creationId="{403FFB7C-4E28-4B4F-A63A-0EA1C91C3CE1}"/>
          </ac:spMkLst>
        </pc:spChg>
      </pc:sldChg>
      <pc:sldChg chg="modSp mod">
        <pc:chgData name="William Lee" userId="9897f04406492482" providerId="LiveId" clId="{DDC2854C-30F1-4328-A85C-30FD230C6BD0}" dt="2021-02-27T06:26:34.967" v="367" actId="1076"/>
        <pc:sldMkLst>
          <pc:docMk/>
          <pc:sldMk cId="42559253" sldId="308"/>
        </pc:sldMkLst>
        <pc:spChg chg="mod">
          <ac:chgData name="William Lee" userId="9897f04406492482" providerId="LiveId" clId="{DDC2854C-30F1-4328-A85C-30FD230C6BD0}" dt="2021-02-27T06:26:34.967" v="367" actId="1076"/>
          <ac:spMkLst>
            <pc:docMk/>
            <pc:sldMk cId="42559253" sldId="308"/>
            <ac:spMk id="3" creationId="{49261D46-AD69-4DC7-907E-DD99EB7A41B2}"/>
          </ac:spMkLst>
        </pc:spChg>
      </pc:sldChg>
      <pc:sldChg chg="modSp mod">
        <pc:chgData name="William Lee" userId="9897f04406492482" providerId="LiveId" clId="{DDC2854C-30F1-4328-A85C-30FD230C6BD0}" dt="2021-02-27T06:26:48.418" v="369" actId="1076"/>
        <pc:sldMkLst>
          <pc:docMk/>
          <pc:sldMk cId="3095627354" sldId="309"/>
        </pc:sldMkLst>
        <pc:spChg chg="mod">
          <ac:chgData name="William Lee" userId="9897f04406492482" providerId="LiveId" clId="{DDC2854C-30F1-4328-A85C-30FD230C6BD0}" dt="2021-02-27T06:26:48.418" v="369" actId="1076"/>
          <ac:spMkLst>
            <pc:docMk/>
            <pc:sldMk cId="3095627354" sldId="309"/>
            <ac:spMk id="3" creationId="{E2948586-025C-493C-A030-C9995B267B5A}"/>
          </ac:spMkLst>
        </pc:spChg>
      </pc:sldChg>
      <pc:sldChg chg="modSp mod">
        <pc:chgData name="William Lee" userId="9897f04406492482" providerId="LiveId" clId="{DDC2854C-30F1-4328-A85C-30FD230C6BD0}" dt="2021-02-27T06:27:03.117" v="371" actId="1076"/>
        <pc:sldMkLst>
          <pc:docMk/>
          <pc:sldMk cId="1193434737" sldId="310"/>
        </pc:sldMkLst>
        <pc:spChg chg="mod">
          <ac:chgData name="William Lee" userId="9897f04406492482" providerId="LiveId" clId="{DDC2854C-30F1-4328-A85C-30FD230C6BD0}" dt="2021-02-27T06:27:03.117" v="371" actId="1076"/>
          <ac:spMkLst>
            <pc:docMk/>
            <pc:sldMk cId="1193434737" sldId="310"/>
            <ac:spMk id="3" creationId="{4B79C7C5-FCC7-4BAD-A453-602C38F27717}"/>
          </ac:spMkLst>
        </pc:spChg>
      </pc:sldChg>
      <pc:sldChg chg="modSp mod">
        <pc:chgData name="William Lee" userId="9897f04406492482" providerId="LiveId" clId="{DDC2854C-30F1-4328-A85C-30FD230C6BD0}" dt="2021-02-27T06:27:11.579" v="373" actId="1076"/>
        <pc:sldMkLst>
          <pc:docMk/>
          <pc:sldMk cId="52690397" sldId="311"/>
        </pc:sldMkLst>
        <pc:spChg chg="mod">
          <ac:chgData name="William Lee" userId="9897f04406492482" providerId="LiveId" clId="{DDC2854C-30F1-4328-A85C-30FD230C6BD0}" dt="2021-02-27T06:27:11.579" v="373" actId="1076"/>
          <ac:spMkLst>
            <pc:docMk/>
            <pc:sldMk cId="52690397" sldId="311"/>
            <ac:spMk id="3" creationId="{A23DFF61-2DA8-4B4F-9886-BAA550C5F9D9}"/>
          </ac:spMkLst>
        </pc:spChg>
      </pc:sldChg>
      <pc:sldChg chg="modSp mod">
        <pc:chgData name="William Lee" userId="9897f04406492482" providerId="LiveId" clId="{DDC2854C-30F1-4328-A85C-30FD230C6BD0}" dt="2021-02-27T06:27:19.512" v="375" actId="1076"/>
        <pc:sldMkLst>
          <pc:docMk/>
          <pc:sldMk cId="648792839" sldId="312"/>
        </pc:sldMkLst>
        <pc:spChg chg="mod">
          <ac:chgData name="William Lee" userId="9897f04406492482" providerId="LiveId" clId="{DDC2854C-30F1-4328-A85C-30FD230C6BD0}" dt="2021-02-27T06:27:19.512" v="375" actId="1076"/>
          <ac:spMkLst>
            <pc:docMk/>
            <pc:sldMk cId="648792839" sldId="312"/>
            <ac:spMk id="3" creationId="{56109FEC-95A0-4030-9239-C9A2D50BA220}"/>
          </ac:spMkLst>
        </pc:spChg>
      </pc:sldChg>
      <pc:sldChg chg="modSp mod">
        <pc:chgData name="William Lee" userId="9897f04406492482" providerId="LiveId" clId="{DDC2854C-30F1-4328-A85C-30FD230C6BD0}" dt="2021-02-27T06:27:27.721" v="377" actId="1076"/>
        <pc:sldMkLst>
          <pc:docMk/>
          <pc:sldMk cId="1407816419" sldId="313"/>
        </pc:sldMkLst>
        <pc:spChg chg="mod">
          <ac:chgData name="William Lee" userId="9897f04406492482" providerId="LiveId" clId="{DDC2854C-30F1-4328-A85C-30FD230C6BD0}" dt="2021-02-27T06:27:27.721" v="377" actId="1076"/>
          <ac:spMkLst>
            <pc:docMk/>
            <pc:sldMk cId="1407816419" sldId="313"/>
            <ac:spMk id="3" creationId="{A2F22433-6040-494B-B15A-5E30EA3DFAD4}"/>
          </ac:spMkLst>
        </pc:spChg>
      </pc:sldChg>
      <pc:sldChg chg="modSp mod">
        <pc:chgData name="William Lee" userId="9897f04406492482" providerId="LiveId" clId="{DDC2854C-30F1-4328-A85C-30FD230C6BD0}" dt="2021-02-27T06:27:35.972" v="379" actId="1076"/>
        <pc:sldMkLst>
          <pc:docMk/>
          <pc:sldMk cId="1117609376" sldId="314"/>
        </pc:sldMkLst>
        <pc:spChg chg="mod">
          <ac:chgData name="William Lee" userId="9897f04406492482" providerId="LiveId" clId="{DDC2854C-30F1-4328-A85C-30FD230C6BD0}" dt="2021-02-27T06:27:35.972" v="379" actId="1076"/>
          <ac:spMkLst>
            <pc:docMk/>
            <pc:sldMk cId="1117609376" sldId="314"/>
            <ac:spMk id="3" creationId="{65B1C730-E1A8-413C-B528-293DF155EC74}"/>
          </ac:spMkLst>
        </pc:spChg>
      </pc:sldChg>
      <pc:sldChg chg="modSp mod">
        <pc:chgData name="William Lee" userId="9897f04406492482" providerId="LiveId" clId="{DDC2854C-30F1-4328-A85C-30FD230C6BD0}" dt="2021-02-27T06:27:45.308" v="381" actId="1076"/>
        <pc:sldMkLst>
          <pc:docMk/>
          <pc:sldMk cId="1453473802" sldId="315"/>
        </pc:sldMkLst>
        <pc:spChg chg="mod">
          <ac:chgData name="William Lee" userId="9897f04406492482" providerId="LiveId" clId="{DDC2854C-30F1-4328-A85C-30FD230C6BD0}" dt="2021-02-27T06:27:45.308" v="381" actId="1076"/>
          <ac:spMkLst>
            <pc:docMk/>
            <pc:sldMk cId="1453473802" sldId="315"/>
            <ac:spMk id="3" creationId="{5DF194CF-01A0-48E7-89E7-78F3972F5F2A}"/>
          </ac:spMkLst>
        </pc:spChg>
      </pc:sldChg>
      <pc:sldChg chg="modSp mod">
        <pc:chgData name="William Lee" userId="9897f04406492482" providerId="LiveId" clId="{DDC2854C-30F1-4328-A85C-30FD230C6BD0}" dt="2021-02-27T06:27:58.083" v="383" actId="1076"/>
        <pc:sldMkLst>
          <pc:docMk/>
          <pc:sldMk cId="1560697091" sldId="316"/>
        </pc:sldMkLst>
        <pc:spChg chg="mod">
          <ac:chgData name="William Lee" userId="9897f04406492482" providerId="LiveId" clId="{DDC2854C-30F1-4328-A85C-30FD230C6BD0}" dt="2021-02-27T06:27:58.083" v="383" actId="1076"/>
          <ac:spMkLst>
            <pc:docMk/>
            <pc:sldMk cId="1560697091" sldId="316"/>
            <ac:spMk id="3" creationId="{75354287-74FD-427C-AF8C-84447172E5C3}"/>
          </ac:spMkLst>
        </pc:spChg>
      </pc:sldChg>
      <pc:sldChg chg="modSp mod">
        <pc:chgData name="William Lee" userId="9897f04406492482" providerId="LiveId" clId="{DDC2854C-30F1-4328-A85C-30FD230C6BD0}" dt="2021-02-27T06:28:07.827" v="385" actId="1076"/>
        <pc:sldMkLst>
          <pc:docMk/>
          <pc:sldMk cId="1521958082" sldId="317"/>
        </pc:sldMkLst>
        <pc:spChg chg="mod">
          <ac:chgData name="William Lee" userId="9897f04406492482" providerId="LiveId" clId="{DDC2854C-30F1-4328-A85C-30FD230C6BD0}" dt="2021-02-27T06:28:07.827" v="385" actId="1076"/>
          <ac:spMkLst>
            <pc:docMk/>
            <pc:sldMk cId="1521958082" sldId="317"/>
            <ac:spMk id="3" creationId="{75354287-74FD-427C-AF8C-84447172E5C3}"/>
          </ac:spMkLst>
        </pc:spChg>
      </pc:sldChg>
      <pc:sldChg chg="modSp mod">
        <pc:chgData name="William Lee" userId="9897f04406492482" providerId="LiveId" clId="{DDC2854C-30F1-4328-A85C-30FD230C6BD0}" dt="2021-02-27T06:28:22.257" v="387" actId="1076"/>
        <pc:sldMkLst>
          <pc:docMk/>
          <pc:sldMk cId="2955754470" sldId="319"/>
        </pc:sldMkLst>
        <pc:spChg chg="mod">
          <ac:chgData name="William Lee" userId="9897f04406492482" providerId="LiveId" clId="{DDC2854C-30F1-4328-A85C-30FD230C6BD0}" dt="2021-02-27T06:28:22.257" v="387" actId="1076"/>
          <ac:spMkLst>
            <pc:docMk/>
            <pc:sldMk cId="2955754470" sldId="319"/>
            <ac:spMk id="3" creationId="{ECA1D25E-10C3-4267-8080-76F07C4F6A52}"/>
          </ac:spMkLst>
        </pc:spChg>
      </pc:sldChg>
      <pc:sldChg chg="modSp mod">
        <pc:chgData name="William Lee" userId="9897f04406492482" providerId="LiveId" clId="{DDC2854C-30F1-4328-A85C-30FD230C6BD0}" dt="2021-02-27T06:28:29.710" v="389" actId="1076"/>
        <pc:sldMkLst>
          <pc:docMk/>
          <pc:sldMk cId="4140926844" sldId="320"/>
        </pc:sldMkLst>
        <pc:spChg chg="mod">
          <ac:chgData name="William Lee" userId="9897f04406492482" providerId="LiveId" clId="{DDC2854C-30F1-4328-A85C-30FD230C6BD0}" dt="2021-02-27T06:28:29.710" v="389" actId="1076"/>
          <ac:spMkLst>
            <pc:docMk/>
            <pc:sldMk cId="4140926844" sldId="320"/>
            <ac:spMk id="3" creationId="{6C4084CF-6993-4E2A-BB01-8E87EDB3E574}"/>
          </ac:spMkLst>
        </pc:spChg>
      </pc:sldChg>
      <pc:sldChg chg="modSp mod">
        <pc:chgData name="William Lee" userId="9897f04406492482" providerId="LiveId" clId="{DDC2854C-30F1-4328-A85C-30FD230C6BD0}" dt="2021-02-27T06:29:20.077" v="391" actId="1076"/>
        <pc:sldMkLst>
          <pc:docMk/>
          <pc:sldMk cId="3102031057" sldId="321"/>
        </pc:sldMkLst>
        <pc:spChg chg="mod">
          <ac:chgData name="William Lee" userId="9897f04406492482" providerId="LiveId" clId="{DDC2854C-30F1-4328-A85C-30FD230C6BD0}" dt="2021-02-27T06:29:20.077" v="391" actId="1076"/>
          <ac:spMkLst>
            <pc:docMk/>
            <pc:sldMk cId="3102031057" sldId="321"/>
            <ac:spMk id="3" creationId="{272F4F7C-5824-4D10-9985-37DA8232DB60}"/>
          </ac:spMkLst>
        </pc:spChg>
      </pc:sldChg>
      <pc:sldChg chg="modSp mod">
        <pc:chgData name="William Lee" userId="9897f04406492482" providerId="LiveId" clId="{DDC2854C-30F1-4328-A85C-30FD230C6BD0}" dt="2021-02-27T06:29:28.528" v="393" actId="1076"/>
        <pc:sldMkLst>
          <pc:docMk/>
          <pc:sldMk cId="2352558479" sldId="322"/>
        </pc:sldMkLst>
        <pc:spChg chg="mod">
          <ac:chgData name="William Lee" userId="9897f04406492482" providerId="LiveId" clId="{DDC2854C-30F1-4328-A85C-30FD230C6BD0}" dt="2021-02-27T06:29:28.528" v="393" actId="1076"/>
          <ac:spMkLst>
            <pc:docMk/>
            <pc:sldMk cId="2352558479" sldId="322"/>
            <ac:spMk id="3" creationId="{17A3FE69-0195-4CAA-B728-D9FE04ED58F7}"/>
          </ac:spMkLst>
        </pc:spChg>
      </pc:sldChg>
      <pc:sldChg chg="modSp mod">
        <pc:chgData name="William Lee" userId="9897f04406492482" providerId="LiveId" clId="{DDC2854C-30F1-4328-A85C-30FD230C6BD0}" dt="2021-02-27T06:29:36.728" v="395" actId="1076"/>
        <pc:sldMkLst>
          <pc:docMk/>
          <pc:sldMk cId="566734616" sldId="323"/>
        </pc:sldMkLst>
        <pc:spChg chg="mod">
          <ac:chgData name="William Lee" userId="9897f04406492482" providerId="LiveId" clId="{DDC2854C-30F1-4328-A85C-30FD230C6BD0}" dt="2021-02-27T06:29:36.728" v="395" actId="1076"/>
          <ac:spMkLst>
            <pc:docMk/>
            <pc:sldMk cId="566734616" sldId="323"/>
            <ac:spMk id="3" creationId="{A1B03DC2-8D63-475D-8857-E04DC4881DB1}"/>
          </ac:spMkLst>
        </pc:spChg>
      </pc:sldChg>
      <pc:sldChg chg="modSp mod">
        <pc:chgData name="William Lee" userId="9897f04406492482" providerId="LiveId" clId="{DDC2854C-30F1-4328-A85C-30FD230C6BD0}" dt="2021-02-27T06:29:44.985" v="397" actId="1076"/>
        <pc:sldMkLst>
          <pc:docMk/>
          <pc:sldMk cId="1168040291" sldId="324"/>
        </pc:sldMkLst>
        <pc:spChg chg="mod">
          <ac:chgData name="William Lee" userId="9897f04406492482" providerId="LiveId" clId="{DDC2854C-30F1-4328-A85C-30FD230C6BD0}" dt="2021-02-27T06:29:44.985" v="397" actId="1076"/>
          <ac:spMkLst>
            <pc:docMk/>
            <pc:sldMk cId="1168040291" sldId="324"/>
            <ac:spMk id="3" creationId="{A1B03DC2-8D63-475D-8857-E04DC4881DB1}"/>
          </ac:spMkLst>
        </pc:spChg>
      </pc:sldChg>
      <pc:sldChg chg="modSp mod">
        <pc:chgData name="William Lee" userId="9897f04406492482" providerId="LiveId" clId="{DDC2854C-30F1-4328-A85C-30FD230C6BD0}" dt="2021-02-27T06:29:52.693" v="399" actId="1076"/>
        <pc:sldMkLst>
          <pc:docMk/>
          <pc:sldMk cId="3464240172" sldId="325"/>
        </pc:sldMkLst>
        <pc:spChg chg="mod">
          <ac:chgData name="William Lee" userId="9897f04406492482" providerId="LiveId" clId="{DDC2854C-30F1-4328-A85C-30FD230C6BD0}" dt="2021-02-27T06:29:52.693" v="399" actId="1076"/>
          <ac:spMkLst>
            <pc:docMk/>
            <pc:sldMk cId="3464240172" sldId="325"/>
            <ac:spMk id="3" creationId="{70359BE7-500D-414B-B9FE-79C7298E854D}"/>
          </ac:spMkLst>
        </pc:spChg>
      </pc:sldChg>
      <pc:sldChg chg="modSp mod">
        <pc:chgData name="William Lee" userId="9897f04406492482" providerId="LiveId" clId="{DDC2854C-30F1-4328-A85C-30FD230C6BD0}" dt="2021-02-27T06:30:03.890" v="401" actId="1076"/>
        <pc:sldMkLst>
          <pc:docMk/>
          <pc:sldMk cId="1116380983" sldId="326"/>
        </pc:sldMkLst>
        <pc:spChg chg="mod">
          <ac:chgData name="William Lee" userId="9897f04406492482" providerId="LiveId" clId="{DDC2854C-30F1-4328-A85C-30FD230C6BD0}" dt="2021-02-27T06:30:03.890" v="401" actId="1076"/>
          <ac:spMkLst>
            <pc:docMk/>
            <pc:sldMk cId="1116380983" sldId="326"/>
            <ac:spMk id="3" creationId="{969E3235-E128-44A3-8F24-6B5717D1B7E1}"/>
          </ac:spMkLst>
        </pc:spChg>
      </pc:sldChg>
      <pc:sldChg chg="modSp mod">
        <pc:chgData name="William Lee" userId="9897f04406492482" providerId="LiveId" clId="{DDC2854C-30F1-4328-A85C-30FD230C6BD0}" dt="2021-02-27T06:30:11.356" v="403" actId="1076"/>
        <pc:sldMkLst>
          <pc:docMk/>
          <pc:sldMk cId="3217616688" sldId="327"/>
        </pc:sldMkLst>
        <pc:spChg chg="mod">
          <ac:chgData name="William Lee" userId="9897f04406492482" providerId="LiveId" clId="{DDC2854C-30F1-4328-A85C-30FD230C6BD0}" dt="2021-02-27T06:30:11.356" v="403" actId="1076"/>
          <ac:spMkLst>
            <pc:docMk/>
            <pc:sldMk cId="3217616688" sldId="327"/>
            <ac:spMk id="3" creationId="{969E3235-E128-44A3-8F24-6B5717D1B7E1}"/>
          </ac:spMkLst>
        </pc:spChg>
      </pc:sldChg>
      <pc:sldChg chg="modSp mod">
        <pc:chgData name="William Lee" userId="9897f04406492482" providerId="LiveId" clId="{DDC2854C-30F1-4328-A85C-30FD230C6BD0}" dt="2021-02-27T06:30:20.567" v="405" actId="1076"/>
        <pc:sldMkLst>
          <pc:docMk/>
          <pc:sldMk cId="1546588265" sldId="328"/>
        </pc:sldMkLst>
        <pc:spChg chg="mod">
          <ac:chgData name="William Lee" userId="9897f04406492482" providerId="LiveId" clId="{DDC2854C-30F1-4328-A85C-30FD230C6BD0}" dt="2021-02-27T06:30:20.567" v="405" actId="1076"/>
          <ac:spMkLst>
            <pc:docMk/>
            <pc:sldMk cId="1546588265" sldId="328"/>
            <ac:spMk id="3" creationId="{69E0C755-0D1A-4FEA-8F90-E13CCAD300F0}"/>
          </ac:spMkLst>
        </pc:spChg>
      </pc:sldChg>
      <pc:sldChg chg="modSp mod">
        <pc:chgData name="William Lee" userId="9897f04406492482" providerId="LiveId" clId="{DDC2854C-30F1-4328-A85C-30FD230C6BD0}" dt="2021-02-27T06:30:30.422" v="407" actId="1076"/>
        <pc:sldMkLst>
          <pc:docMk/>
          <pc:sldMk cId="3080847798" sldId="329"/>
        </pc:sldMkLst>
        <pc:spChg chg="mod">
          <ac:chgData name="William Lee" userId="9897f04406492482" providerId="LiveId" clId="{DDC2854C-30F1-4328-A85C-30FD230C6BD0}" dt="2021-02-27T06:30:30.422" v="407" actId="1076"/>
          <ac:spMkLst>
            <pc:docMk/>
            <pc:sldMk cId="3080847798" sldId="329"/>
            <ac:spMk id="3" creationId="{C3BF020A-BEA8-4944-B237-DB1353708B95}"/>
          </ac:spMkLst>
        </pc:spChg>
      </pc:sldChg>
      <pc:sldChg chg="modSp mod">
        <pc:chgData name="William Lee" userId="9897f04406492482" providerId="LiveId" clId="{DDC2854C-30F1-4328-A85C-30FD230C6BD0}" dt="2021-02-27T06:30:44.520" v="422" actId="1035"/>
        <pc:sldMkLst>
          <pc:docMk/>
          <pc:sldMk cId="2832415613" sldId="330"/>
        </pc:sldMkLst>
        <pc:spChg chg="mod">
          <ac:chgData name="William Lee" userId="9897f04406492482" providerId="LiveId" clId="{DDC2854C-30F1-4328-A85C-30FD230C6BD0}" dt="2021-02-27T06:30:38.219" v="409" actId="1076"/>
          <ac:spMkLst>
            <pc:docMk/>
            <pc:sldMk cId="2832415613" sldId="330"/>
            <ac:spMk id="3" creationId="{B90A0588-9757-4DDC-8129-A1016FA7E9A6}"/>
          </ac:spMkLst>
        </pc:spChg>
        <pc:spChg chg="mod">
          <ac:chgData name="William Lee" userId="9897f04406492482" providerId="LiveId" clId="{DDC2854C-30F1-4328-A85C-30FD230C6BD0}" dt="2021-02-27T06:30:44.520" v="422" actId="1035"/>
          <ac:spMkLst>
            <pc:docMk/>
            <pc:sldMk cId="2832415613" sldId="330"/>
            <ac:spMk id="5" creationId="{FBEFF1FD-26CD-48D1-BA89-72F53E2D2E07}"/>
          </ac:spMkLst>
        </pc:spChg>
        <pc:spChg chg="mod">
          <ac:chgData name="William Lee" userId="9897f04406492482" providerId="LiveId" clId="{DDC2854C-30F1-4328-A85C-30FD230C6BD0}" dt="2021-02-27T06:30:44.520" v="422" actId="1035"/>
          <ac:spMkLst>
            <pc:docMk/>
            <pc:sldMk cId="2832415613" sldId="330"/>
            <ac:spMk id="7" creationId="{AF47C123-173B-46C3-B639-4E3203B67D9E}"/>
          </ac:spMkLst>
        </pc:spChg>
      </pc:sldChg>
      <pc:sldChg chg="modSp mod">
        <pc:chgData name="William Lee" userId="9897f04406492482" providerId="LiveId" clId="{DDC2854C-30F1-4328-A85C-30FD230C6BD0}" dt="2021-02-27T06:30:52.926" v="424" actId="1076"/>
        <pc:sldMkLst>
          <pc:docMk/>
          <pc:sldMk cId="1176838331" sldId="331"/>
        </pc:sldMkLst>
        <pc:spChg chg="mod">
          <ac:chgData name="William Lee" userId="9897f04406492482" providerId="LiveId" clId="{DDC2854C-30F1-4328-A85C-30FD230C6BD0}" dt="2021-02-27T06:30:52.926" v="424" actId="1076"/>
          <ac:spMkLst>
            <pc:docMk/>
            <pc:sldMk cId="1176838331" sldId="331"/>
            <ac:spMk id="3" creationId="{C7961120-A662-4D63-9C63-645DF4BBC7D3}"/>
          </ac:spMkLst>
        </pc:spChg>
      </pc:sldChg>
      <pc:sldChg chg="modSp mod">
        <pc:chgData name="William Lee" userId="9897f04406492482" providerId="LiveId" clId="{DDC2854C-30F1-4328-A85C-30FD230C6BD0}" dt="2021-02-27T06:31:02.026" v="426" actId="1076"/>
        <pc:sldMkLst>
          <pc:docMk/>
          <pc:sldMk cId="1713301089" sldId="332"/>
        </pc:sldMkLst>
        <pc:spChg chg="mod">
          <ac:chgData name="William Lee" userId="9897f04406492482" providerId="LiveId" clId="{DDC2854C-30F1-4328-A85C-30FD230C6BD0}" dt="2021-02-27T06:31:02.026" v="426" actId="1076"/>
          <ac:spMkLst>
            <pc:docMk/>
            <pc:sldMk cId="1713301089" sldId="332"/>
            <ac:spMk id="3" creationId="{4929D88C-7B52-4200-A7EC-372C5B413CFC}"/>
          </ac:spMkLst>
        </pc:spChg>
      </pc:sldChg>
      <pc:sldChg chg="modSp mod">
        <pc:chgData name="William Lee" userId="9897f04406492482" providerId="LiveId" clId="{DDC2854C-30F1-4328-A85C-30FD230C6BD0}" dt="2021-02-27T06:31:11.952" v="428" actId="1076"/>
        <pc:sldMkLst>
          <pc:docMk/>
          <pc:sldMk cId="3434981386" sldId="333"/>
        </pc:sldMkLst>
        <pc:spChg chg="mod">
          <ac:chgData name="William Lee" userId="9897f04406492482" providerId="LiveId" clId="{DDC2854C-30F1-4328-A85C-30FD230C6BD0}" dt="2021-02-27T06:31:11.952" v="428" actId="1076"/>
          <ac:spMkLst>
            <pc:docMk/>
            <pc:sldMk cId="3434981386" sldId="333"/>
            <ac:spMk id="3" creationId="{891566F8-7B8F-43B5-BF6C-C3F2D80F407E}"/>
          </ac:spMkLst>
        </pc:spChg>
      </pc:sldChg>
      <pc:sldChg chg="modSp mod">
        <pc:chgData name="William Lee" userId="9897f04406492482" providerId="LiveId" clId="{DDC2854C-30F1-4328-A85C-30FD230C6BD0}" dt="2021-02-27T06:31:20.315" v="430" actId="1076"/>
        <pc:sldMkLst>
          <pc:docMk/>
          <pc:sldMk cId="2289444159" sldId="334"/>
        </pc:sldMkLst>
        <pc:spChg chg="mod">
          <ac:chgData name="William Lee" userId="9897f04406492482" providerId="LiveId" clId="{DDC2854C-30F1-4328-A85C-30FD230C6BD0}" dt="2021-02-27T06:31:20.315" v="430" actId="1076"/>
          <ac:spMkLst>
            <pc:docMk/>
            <pc:sldMk cId="2289444159" sldId="334"/>
            <ac:spMk id="3" creationId="{891566F8-7B8F-43B5-BF6C-C3F2D80F407E}"/>
          </ac:spMkLst>
        </pc:spChg>
      </pc:sldChg>
      <pc:sldChg chg="modSp mod">
        <pc:chgData name="William Lee" userId="9897f04406492482" providerId="LiveId" clId="{DDC2854C-30F1-4328-A85C-30FD230C6BD0}" dt="2021-02-27T06:31:28.804" v="432" actId="1076"/>
        <pc:sldMkLst>
          <pc:docMk/>
          <pc:sldMk cId="3843868899" sldId="335"/>
        </pc:sldMkLst>
        <pc:spChg chg="mod">
          <ac:chgData name="William Lee" userId="9897f04406492482" providerId="LiveId" clId="{DDC2854C-30F1-4328-A85C-30FD230C6BD0}" dt="2021-02-27T06:31:28.804" v="432" actId="1076"/>
          <ac:spMkLst>
            <pc:docMk/>
            <pc:sldMk cId="3843868899" sldId="335"/>
            <ac:spMk id="3" creationId="{6F45064E-669A-43EB-9A54-45B43D14AE58}"/>
          </ac:spMkLst>
        </pc:spChg>
      </pc:sldChg>
      <pc:sldChg chg="modSp mod">
        <pc:chgData name="William Lee" userId="9897f04406492482" providerId="LiveId" clId="{DDC2854C-30F1-4328-A85C-30FD230C6BD0}" dt="2021-02-27T06:31:37.276" v="434" actId="1076"/>
        <pc:sldMkLst>
          <pc:docMk/>
          <pc:sldMk cId="1710429870" sldId="336"/>
        </pc:sldMkLst>
        <pc:spChg chg="mod">
          <ac:chgData name="William Lee" userId="9897f04406492482" providerId="LiveId" clId="{DDC2854C-30F1-4328-A85C-30FD230C6BD0}" dt="2021-02-27T06:31:37.276" v="434" actId="1076"/>
          <ac:spMkLst>
            <pc:docMk/>
            <pc:sldMk cId="1710429870" sldId="336"/>
            <ac:spMk id="3" creationId="{C4751DBA-152B-4D34-A84C-CE972FABAE93}"/>
          </ac:spMkLst>
        </pc:spChg>
      </pc:sldChg>
      <pc:sldChg chg="modSp mod">
        <pc:chgData name="William Lee" userId="9897f04406492482" providerId="LiveId" clId="{DDC2854C-30F1-4328-A85C-30FD230C6BD0}" dt="2021-02-27T06:31:46.089" v="436" actId="1076"/>
        <pc:sldMkLst>
          <pc:docMk/>
          <pc:sldMk cId="2031124954" sldId="337"/>
        </pc:sldMkLst>
        <pc:spChg chg="mod">
          <ac:chgData name="William Lee" userId="9897f04406492482" providerId="LiveId" clId="{DDC2854C-30F1-4328-A85C-30FD230C6BD0}" dt="2021-02-27T06:31:46.089" v="436" actId="1076"/>
          <ac:spMkLst>
            <pc:docMk/>
            <pc:sldMk cId="2031124954" sldId="337"/>
            <ac:spMk id="3" creationId="{6A4B3A4A-E36B-41BF-9586-48D670BE5C30}"/>
          </ac:spMkLst>
        </pc:spChg>
      </pc:sldChg>
      <pc:sldChg chg="modSp mod">
        <pc:chgData name="William Lee" userId="9897f04406492482" providerId="LiveId" clId="{DDC2854C-30F1-4328-A85C-30FD230C6BD0}" dt="2021-02-27T06:32:00.823" v="438" actId="1076"/>
        <pc:sldMkLst>
          <pc:docMk/>
          <pc:sldMk cId="1866173202" sldId="338"/>
        </pc:sldMkLst>
        <pc:spChg chg="mod">
          <ac:chgData name="William Lee" userId="9897f04406492482" providerId="LiveId" clId="{DDC2854C-30F1-4328-A85C-30FD230C6BD0}" dt="2021-02-27T06:32:00.823" v="438" actId="1076"/>
          <ac:spMkLst>
            <pc:docMk/>
            <pc:sldMk cId="1866173202" sldId="338"/>
            <ac:spMk id="3" creationId="{640E8E31-BDA9-4039-ABD7-E5E432620894}"/>
          </ac:spMkLst>
        </pc:spChg>
      </pc:sldChg>
      <pc:sldChg chg="modSp mod">
        <pc:chgData name="William Lee" userId="9897f04406492482" providerId="LiveId" clId="{DDC2854C-30F1-4328-A85C-30FD230C6BD0}" dt="2021-02-27T06:32:14.664" v="443" actId="1035"/>
        <pc:sldMkLst>
          <pc:docMk/>
          <pc:sldMk cId="3102100425" sldId="340"/>
        </pc:sldMkLst>
        <pc:spChg chg="mod">
          <ac:chgData name="William Lee" userId="9897f04406492482" providerId="LiveId" clId="{DDC2854C-30F1-4328-A85C-30FD230C6BD0}" dt="2021-02-27T06:32:08.410" v="440" actId="1076"/>
          <ac:spMkLst>
            <pc:docMk/>
            <pc:sldMk cId="3102100425" sldId="340"/>
            <ac:spMk id="3" creationId="{640E8E31-BDA9-4039-ABD7-E5E432620894}"/>
          </ac:spMkLst>
        </pc:spChg>
        <pc:spChg chg="mod">
          <ac:chgData name="William Lee" userId="9897f04406492482" providerId="LiveId" clId="{DDC2854C-30F1-4328-A85C-30FD230C6BD0}" dt="2021-02-27T06:32:14.664" v="443" actId="1035"/>
          <ac:spMkLst>
            <pc:docMk/>
            <pc:sldMk cId="3102100425" sldId="340"/>
            <ac:spMk id="7" creationId="{DF379251-D39F-4D8B-81F4-45C75CC57295}"/>
          </ac:spMkLst>
        </pc:spChg>
      </pc:sldChg>
      <pc:sldChg chg="modSp mod">
        <pc:chgData name="William Lee" userId="9897f04406492482" providerId="LiveId" clId="{DDC2854C-30F1-4328-A85C-30FD230C6BD0}" dt="2021-02-27T06:32:22.762" v="445" actId="1076"/>
        <pc:sldMkLst>
          <pc:docMk/>
          <pc:sldMk cId="3462971585" sldId="341"/>
        </pc:sldMkLst>
        <pc:spChg chg="mod">
          <ac:chgData name="William Lee" userId="9897f04406492482" providerId="LiveId" clId="{DDC2854C-30F1-4328-A85C-30FD230C6BD0}" dt="2021-02-27T06:32:22.762" v="445" actId="1076"/>
          <ac:spMkLst>
            <pc:docMk/>
            <pc:sldMk cId="3462971585" sldId="341"/>
            <ac:spMk id="3" creationId="{640E8E31-BDA9-4039-ABD7-E5E432620894}"/>
          </ac:spMkLst>
        </pc:spChg>
      </pc:sldChg>
      <pc:sldChg chg="modSp mod">
        <pc:chgData name="William Lee" userId="9897f04406492482" providerId="LiveId" clId="{DDC2854C-30F1-4328-A85C-30FD230C6BD0}" dt="2021-02-27T06:32:38.577" v="447" actId="1076"/>
        <pc:sldMkLst>
          <pc:docMk/>
          <pc:sldMk cId="1015910447" sldId="343"/>
        </pc:sldMkLst>
        <pc:spChg chg="mod">
          <ac:chgData name="William Lee" userId="9897f04406492482" providerId="LiveId" clId="{DDC2854C-30F1-4328-A85C-30FD230C6BD0}" dt="2021-02-27T06:32:38.577" v="447" actId="1076"/>
          <ac:spMkLst>
            <pc:docMk/>
            <pc:sldMk cId="1015910447" sldId="343"/>
            <ac:spMk id="3" creationId="{BE724201-BBDC-4C87-BC30-3CB94857BAB2}"/>
          </ac:spMkLst>
        </pc:spChg>
      </pc:sldChg>
      <pc:sldChg chg="addSp modSp mod">
        <pc:chgData name="William Lee" userId="9897f04406492482" providerId="LiveId" clId="{DDC2854C-30F1-4328-A85C-30FD230C6BD0}" dt="2021-02-27T06:33:49.607" v="458" actId="1076"/>
        <pc:sldMkLst>
          <pc:docMk/>
          <pc:sldMk cId="1531252912" sldId="344"/>
        </pc:sldMkLst>
        <pc:spChg chg="mod">
          <ac:chgData name="William Lee" userId="9897f04406492482" providerId="LiveId" clId="{DDC2854C-30F1-4328-A85C-30FD230C6BD0}" dt="2021-02-27T06:33:46.438" v="457" actId="20577"/>
          <ac:spMkLst>
            <pc:docMk/>
            <pc:sldMk cId="1531252912" sldId="344"/>
            <ac:spMk id="3" creationId="{D0E33214-D01D-41CA-9F2A-164471994CC7}"/>
          </ac:spMkLst>
        </pc:spChg>
        <pc:spChg chg="add mod">
          <ac:chgData name="William Lee" userId="9897f04406492482" providerId="LiveId" clId="{DDC2854C-30F1-4328-A85C-30FD230C6BD0}" dt="2021-02-27T06:33:49.607" v="458" actId="1076"/>
          <ac:spMkLst>
            <pc:docMk/>
            <pc:sldMk cId="1531252912" sldId="344"/>
            <ac:spMk id="4" creationId="{137FB88A-A770-42B0-8D11-2A3859C58BA2}"/>
          </ac:spMkLst>
        </pc:spChg>
      </pc:sldChg>
      <pc:sldChg chg="modSp mod">
        <pc:chgData name="William Lee" userId="9897f04406492482" providerId="LiveId" clId="{DDC2854C-30F1-4328-A85C-30FD230C6BD0}" dt="2021-02-27T06:34:12.630" v="460" actId="1076"/>
        <pc:sldMkLst>
          <pc:docMk/>
          <pc:sldMk cId="3273160212" sldId="345"/>
        </pc:sldMkLst>
        <pc:spChg chg="mod">
          <ac:chgData name="William Lee" userId="9897f04406492482" providerId="LiveId" clId="{DDC2854C-30F1-4328-A85C-30FD230C6BD0}" dt="2021-02-27T06:34:12.630" v="460" actId="1076"/>
          <ac:spMkLst>
            <pc:docMk/>
            <pc:sldMk cId="3273160212" sldId="345"/>
            <ac:spMk id="3" creationId="{EE21EA6A-54CA-4AF8-8E6A-162BCC750DF3}"/>
          </ac:spMkLst>
        </pc:spChg>
      </pc:sldChg>
      <pc:sldChg chg="modSp mod">
        <pc:chgData name="William Lee" userId="9897f04406492482" providerId="LiveId" clId="{DDC2854C-30F1-4328-A85C-30FD230C6BD0}" dt="2021-02-27T06:34:20.911" v="462" actId="1076"/>
        <pc:sldMkLst>
          <pc:docMk/>
          <pc:sldMk cId="3043497960" sldId="346"/>
        </pc:sldMkLst>
        <pc:spChg chg="mod">
          <ac:chgData name="William Lee" userId="9897f04406492482" providerId="LiveId" clId="{DDC2854C-30F1-4328-A85C-30FD230C6BD0}" dt="2021-02-27T06:34:20.911" v="462" actId="1076"/>
          <ac:spMkLst>
            <pc:docMk/>
            <pc:sldMk cId="3043497960" sldId="346"/>
            <ac:spMk id="3" creationId="{70B378D9-1641-46FB-8148-585D849C5B7F}"/>
          </ac:spMkLst>
        </pc:spChg>
      </pc:sldChg>
      <pc:sldChg chg="modSp mod">
        <pc:chgData name="William Lee" userId="9897f04406492482" providerId="LiveId" clId="{DDC2854C-30F1-4328-A85C-30FD230C6BD0}" dt="2021-02-27T06:34:33.320" v="464" actId="1076"/>
        <pc:sldMkLst>
          <pc:docMk/>
          <pc:sldMk cId="638051305" sldId="347"/>
        </pc:sldMkLst>
        <pc:spChg chg="mod">
          <ac:chgData name="William Lee" userId="9897f04406492482" providerId="LiveId" clId="{DDC2854C-30F1-4328-A85C-30FD230C6BD0}" dt="2021-02-27T06:34:33.320" v="464" actId="1076"/>
          <ac:spMkLst>
            <pc:docMk/>
            <pc:sldMk cId="638051305" sldId="347"/>
            <ac:spMk id="3" creationId="{348B9C49-CB9B-43A9-A0A2-36AAF1795BE3}"/>
          </ac:spMkLst>
        </pc:spChg>
        <pc:spChg chg="mod">
          <ac:chgData name="William Lee" userId="9897f04406492482" providerId="LiveId" clId="{DDC2854C-30F1-4328-A85C-30FD230C6BD0}" dt="2021-02-27T05:36:31.176" v="75" actId="948"/>
          <ac:spMkLst>
            <pc:docMk/>
            <pc:sldMk cId="638051305" sldId="347"/>
            <ac:spMk id="5" creationId="{38058F35-DE51-492D-AE9B-6B02E9290439}"/>
          </ac:spMkLst>
        </pc:spChg>
      </pc:sldChg>
      <pc:sldChg chg="modSp mod">
        <pc:chgData name="William Lee" userId="9897f04406492482" providerId="LiveId" clId="{DDC2854C-30F1-4328-A85C-30FD230C6BD0}" dt="2021-02-27T06:35:01.231" v="488" actId="1076"/>
        <pc:sldMkLst>
          <pc:docMk/>
          <pc:sldMk cId="2148068749" sldId="348"/>
        </pc:sldMkLst>
        <pc:spChg chg="mod">
          <ac:chgData name="William Lee" userId="9897f04406492482" providerId="LiveId" clId="{DDC2854C-30F1-4328-A85C-30FD230C6BD0}" dt="2021-02-27T06:34:47.942" v="466" actId="1076"/>
          <ac:spMkLst>
            <pc:docMk/>
            <pc:sldMk cId="2148068749" sldId="348"/>
            <ac:spMk id="3" creationId="{B216CCFE-0114-4665-B05C-35F2E012D5AC}"/>
          </ac:spMkLst>
        </pc:spChg>
        <pc:spChg chg="mod">
          <ac:chgData name="William Lee" userId="9897f04406492482" providerId="LiveId" clId="{DDC2854C-30F1-4328-A85C-30FD230C6BD0}" dt="2021-02-27T06:34:56.644" v="487" actId="1035"/>
          <ac:spMkLst>
            <pc:docMk/>
            <pc:sldMk cId="2148068749" sldId="348"/>
            <ac:spMk id="5" creationId="{51BE9782-49D9-49ED-B01E-875F6BFCAF96}"/>
          </ac:spMkLst>
        </pc:spChg>
        <pc:spChg chg="mod">
          <ac:chgData name="William Lee" userId="9897f04406492482" providerId="LiveId" clId="{DDC2854C-30F1-4328-A85C-30FD230C6BD0}" dt="2021-02-27T06:35:01.231" v="488" actId="1076"/>
          <ac:spMkLst>
            <pc:docMk/>
            <pc:sldMk cId="2148068749" sldId="348"/>
            <ac:spMk id="9" creationId="{6C617237-B336-48A0-8D83-97FC20C0D516}"/>
          </ac:spMkLst>
        </pc:spChg>
      </pc:sldChg>
      <pc:sldChg chg="modSp mod">
        <pc:chgData name="William Lee" userId="9897f04406492482" providerId="LiveId" clId="{DDC2854C-30F1-4328-A85C-30FD230C6BD0}" dt="2021-02-27T06:35:13.690" v="490" actId="1076"/>
        <pc:sldMkLst>
          <pc:docMk/>
          <pc:sldMk cId="518576433" sldId="349"/>
        </pc:sldMkLst>
        <pc:spChg chg="mod">
          <ac:chgData name="William Lee" userId="9897f04406492482" providerId="LiveId" clId="{DDC2854C-30F1-4328-A85C-30FD230C6BD0}" dt="2021-02-27T06:35:13.690" v="490" actId="1076"/>
          <ac:spMkLst>
            <pc:docMk/>
            <pc:sldMk cId="518576433" sldId="349"/>
            <ac:spMk id="3" creationId="{969A363E-D0A5-4F5A-AEC9-060143793445}"/>
          </ac:spMkLst>
        </pc:spChg>
      </pc:sldChg>
      <pc:sldChg chg="modSp mod">
        <pc:chgData name="William Lee" userId="9897f04406492482" providerId="LiveId" clId="{DDC2854C-30F1-4328-A85C-30FD230C6BD0}" dt="2021-02-27T06:35:29.693" v="499" actId="1035"/>
        <pc:sldMkLst>
          <pc:docMk/>
          <pc:sldMk cId="602890201" sldId="350"/>
        </pc:sldMkLst>
        <pc:spChg chg="mod">
          <ac:chgData name="William Lee" userId="9897f04406492482" providerId="LiveId" clId="{DDC2854C-30F1-4328-A85C-30FD230C6BD0}" dt="2021-02-27T06:35:22.326" v="492" actId="1076"/>
          <ac:spMkLst>
            <pc:docMk/>
            <pc:sldMk cId="602890201" sldId="350"/>
            <ac:spMk id="3" creationId="{B216CCFE-0114-4665-B05C-35F2E012D5AC}"/>
          </ac:spMkLst>
        </pc:spChg>
        <pc:spChg chg="mod">
          <ac:chgData name="William Lee" userId="9897f04406492482" providerId="LiveId" clId="{DDC2854C-30F1-4328-A85C-30FD230C6BD0}" dt="2021-02-27T06:35:26.579" v="496" actId="1035"/>
          <ac:spMkLst>
            <pc:docMk/>
            <pc:sldMk cId="602890201" sldId="350"/>
            <ac:spMk id="5" creationId="{51BE9782-49D9-49ED-B01E-875F6BFCAF96}"/>
          </ac:spMkLst>
        </pc:spChg>
        <pc:spChg chg="mod">
          <ac:chgData name="William Lee" userId="9897f04406492482" providerId="LiveId" clId="{DDC2854C-30F1-4328-A85C-30FD230C6BD0}" dt="2021-02-27T06:35:29.693" v="499" actId="1035"/>
          <ac:spMkLst>
            <pc:docMk/>
            <pc:sldMk cId="602890201" sldId="350"/>
            <ac:spMk id="9" creationId="{6C617237-B336-48A0-8D83-97FC20C0D516}"/>
          </ac:spMkLst>
        </pc:spChg>
      </pc:sldChg>
      <pc:sldChg chg="modSp mod">
        <pc:chgData name="William Lee" userId="9897f04406492482" providerId="LiveId" clId="{DDC2854C-30F1-4328-A85C-30FD230C6BD0}" dt="2021-02-27T06:35:40.515" v="501" actId="1076"/>
        <pc:sldMkLst>
          <pc:docMk/>
          <pc:sldMk cId="3060232351" sldId="351"/>
        </pc:sldMkLst>
        <pc:spChg chg="mod">
          <ac:chgData name="William Lee" userId="9897f04406492482" providerId="LiveId" clId="{DDC2854C-30F1-4328-A85C-30FD230C6BD0}" dt="2021-02-27T06:35:40.515" v="501" actId="1076"/>
          <ac:spMkLst>
            <pc:docMk/>
            <pc:sldMk cId="3060232351" sldId="351"/>
            <ac:spMk id="3" creationId="{969A363E-D0A5-4F5A-AEC9-060143793445}"/>
          </ac:spMkLst>
        </pc:spChg>
      </pc:sldChg>
      <pc:sldChg chg="modSp mod">
        <pc:chgData name="William Lee" userId="9897f04406492482" providerId="LiveId" clId="{DDC2854C-30F1-4328-A85C-30FD230C6BD0}" dt="2021-02-27T06:35:52.747" v="514" actId="1035"/>
        <pc:sldMkLst>
          <pc:docMk/>
          <pc:sldMk cId="2660895658" sldId="352"/>
        </pc:sldMkLst>
        <pc:spChg chg="mod">
          <ac:chgData name="William Lee" userId="9897f04406492482" providerId="LiveId" clId="{DDC2854C-30F1-4328-A85C-30FD230C6BD0}" dt="2021-02-27T06:35:47.707" v="503" actId="1076"/>
          <ac:spMkLst>
            <pc:docMk/>
            <pc:sldMk cId="2660895658" sldId="352"/>
            <ac:spMk id="3" creationId="{B216CCFE-0114-4665-B05C-35F2E012D5AC}"/>
          </ac:spMkLst>
        </pc:spChg>
        <pc:spChg chg="mod">
          <ac:chgData name="William Lee" userId="9897f04406492482" providerId="LiveId" clId="{DDC2854C-30F1-4328-A85C-30FD230C6BD0}" dt="2021-02-27T06:35:52.747" v="514" actId="1035"/>
          <ac:spMkLst>
            <pc:docMk/>
            <pc:sldMk cId="2660895658" sldId="352"/>
            <ac:spMk id="5" creationId="{51BE9782-49D9-49ED-B01E-875F6BFCAF96}"/>
          </ac:spMkLst>
        </pc:spChg>
      </pc:sldChg>
      <pc:sldChg chg="modSp mod">
        <pc:chgData name="William Lee" userId="9897f04406492482" providerId="LiveId" clId="{DDC2854C-30F1-4328-A85C-30FD230C6BD0}" dt="2021-02-27T06:36:12.426" v="532" actId="1035"/>
        <pc:sldMkLst>
          <pc:docMk/>
          <pc:sldMk cId="2847171884" sldId="353"/>
        </pc:sldMkLst>
        <pc:spChg chg="mod">
          <ac:chgData name="William Lee" userId="9897f04406492482" providerId="LiveId" clId="{DDC2854C-30F1-4328-A85C-30FD230C6BD0}" dt="2021-02-27T06:36:02.967" v="516" actId="1076"/>
          <ac:spMkLst>
            <pc:docMk/>
            <pc:sldMk cId="2847171884" sldId="353"/>
            <ac:spMk id="3" creationId="{B216CCFE-0114-4665-B05C-35F2E012D5AC}"/>
          </ac:spMkLst>
        </pc:spChg>
        <pc:spChg chg="mod">
          <ac:chgData name="William Lee" userId="9897f04406492482" providerId="LiveId" clId="{DDC2854C-30F1-4328-A85C-30FD230C6BD0}" dt="2021-02-27T06:36:12.426" v="532" actId="1035"/>
          <ac:spMkLst>
            <pc:docMk/>
            <pc:sldMk cId="2847171884" sldId="353"/>
            <ac:spMk id="5" creationId="{51BE9782-49D9-49ED-B01E-875F6BFCAF96}"/>
          </ac:spMkLst>
        </pc:spChg>
        <pc:spChg chg="mod">
          <ac:chgData name="William Lee" userId="9897f04406492482" providerId="LiveId" clId="{DDC2854C-30F1-4328-A85C-30FD230C6BD0}" dt="2021-02-27T06:36:08.237" v="524" actId="1035"/>
          <ac:spMkLst>
            <pc:docMk/>
            <pc:sldMk cId="2847171884" sldId="353"/>
            <ac:spMk id="6" creationId="{E9EF0A2D-6456-3941-930C-5269C01FA63B}"/>
          </ac:spMkLst>
        </pc:spChg>
      </pc:sldChg>
      <pc:sldChg chg="modSp mod">
        <pc:chgData name="William Lee" userId="9897f04406492482" providerId="LiveId" clId="{DDC2854C-30F1-4328-A85C-30FD230C6BD0}" dt="2021-02-27T06:36:20.867" v="534" actId="1076"/>
        <pc:sldMkLst>
          <pc:docMk/>
          <pc:sldMk cId="3069437017" sldId="354"/>
        </pc:sldMkLst>
        <pc:spChg chg="mod">
          <ac:chgData name="William Lee" userId="9897f04406492482" providerId="LiveId" clId="{DDC2854C-30F1-4328-A85C-30FD230C6BD0}" dt="2021-02-27T06:36:20.867" v="534" actId="1076"/>
          <ac:spMkLst>
            <pc:docMk/>
            <pc:sldMk cId="3069437017" sldId="354"/>
            <ac:spMk id="3" creationId="{969A363E-D0A5-4F5A-AEC9-060143793445}"/>
          </ac:spMkLst>
        </pc:spChg>
      </pc:sldChg>
      <pc:sldChg chg="modSp mod">
        <pc:chgData name="William Lee" userId="9897f04406492482" providerId="LiveId" clId="{DDC2854C-30F1-4328-A85C-30FD230C6BD0}" dt="2021-02-27T06:36:30.355" v="536" actId="1076"/>
        <pc:sldMkLst>
          <pc:docMk/>
          <pc:sldMk cId="1404246034" sldId="355"/>
        </pc:sldMkLst>
        <pc:spChg chg="mod">
          <ac:chgData name="William Lee" userId="9897f04406492482" providerId="LiveId" clId="{DDC2854C-30F1-4328-A85C-30FD230C6BD0}" dt="2021-02-27T06:36:30.355" v="536" actId="1076"/>
          <ac:spMkLst>
            <pc:docMk/>
            <pc:sldMk cId="1404246034" sldId="355"/>
            <ac:spMk id="3" creationId="{B216CCFE-0114-4665-B05C-35F2E012D5AC}"/>
          </ac:spMkLst>
        </pc:spChg>
      </pc:sldChg>
      <pc:sldChg chg="modSp mod">
        <pc:chgData name="William Lee" userId="9897f04406492482" providerId="LiveId" clId="{DDC2854C-30F1-4328-A85C-30FD230C6BD0}" dt="2021-02-27T06:37:15.690" v="540" actId="1076"/>
        <pc:sldMkLst>
          <pc:docMk/>
          <pc:sldMk cId="2941016330" sldId="356"/>
        </pc:sldMkLst>
        <pc:spChg chg="mod">
          <ac:chgData name="William Lee" userId="9897f04406492482" providerId="LiveId" clId="{DDC2854C-30F1-4328-A85C-30FD230C6BD0}" dt="2021-02-27T06:37:15.690" v="540" actId="1076"/>
          <ac:spMkLst>
            <pc:docMk/>
            <pc:sldMk cId="2941016330" sldId="356"/>
            <ac:spMk id="3" creationId="{969A363E-D0A5-4F5A-AEC9-060143793445}"/>
          </ac:spMkLst>
        </pc:spChg>
      </pc:sldChg>
      <pc:sldChg chg="modSp mod">
        <pc:chgData name="William Lee" userId="9897f04406492482" providerId="LiveId" clId="{DDC2854C-30F1-4328-A85C-30FD230C6BD0}" dt="2021-02-27T06:38:09.528" v="567" actId="1076"/>
        <pc:sldMkLst>
          <pc:docMk/>
          <pc:sldMk cId="2649929863" sldId="357"/>
        </pc:sldMkLst>
        <pc:spChg chg="mod">
          <ac:chgData name="William Lee" userId="9897f04406492482" providerId="LiveId" clId="{DDC2854C-30F1-4328-A85C-30FD230C6BD0}" dt="2021-02-27T06:38:00.230" v="558" actId="1076"/>
          <ac:spMkLst>
            <pc:docMk/>
            <pc:sldMk cId="2649929863" sldId="357"/>
            <ac:spMk id="3" creationId="{B216CCFE-0114-4665-B05C-35F2E012D5AC}"/>
          </ac:spMkLst>
        </pc:spChg>
        <pc:spChg chg="mod">
          <ac:chgData name="William Lee" userId="9897f04406492482" providerId="LiveId" clId="{DDC2854C-30F1-4328-A85C-30FD230C6BD0}" dt="2021-02-27T06:38:09.528" v="567" actId="1076"/>
          <ac:spMkLst>
            <pc:docMk/>
            <pc:sldMk cId="2649929863" sldId="357"/>
            <ac:spMk id="4" creationId="{06431EF4-2626-483C-8E2E-3BBB54FEF2EE}"/>
          </ac:spMkLst>
        </pc:spChg>
      </pc:sldChg>
      <pc:sldChg chg="modSp mod">
        <pc:chgData name="William Lee" userId="9897f04406492482" providerId="LiveId" clId="{DDC2854C-30F1-4328-A85C-30FD230C6BD0}" dt="2021-02-27T06:38:18.226" v="569" actId="1076"/>
        <pc:sldMkLst>
          <pc:docMk/>
          <pc:sldMk cId="2091227521" sldId="358"/>
        </pc:sldMkLst>
        <pc:spChg chg="mod">
          <ac:chgData name="William Lee" userId="9897f04406492482" providerId="LiveId" clId="{DDC2854C-30F1-4328-A85C-30FD230C6BD0}" dt="2021-02-27T06:38:18.226" v="569" actId="1076"/>
          <ac:spMkLst>
            <pc:docMk/>
            <pc:sldMk cId="2091227521" sldId="358"/>
            <ac:spMk id="3" creationId="{B216CCFE-0114-4665-B05C-35F2E012D5AC}"/>
          </ac:spMkLst>
        </pc:spChg>
      </pc:sldChg>
      <pc:sldChg chg="modSp mod">
        <pc:chgData name="William Lee" userId="9897f04406492482" providerId="LiveId" clId="{DDC2854C-30F1-4328-A85C-30FD230C6BD0}" dt="2021-02-27T06:38:33.174" v="573" actId="1076"/>
        <pc:sldMkLst>
          <pc:docMk/>
          <pc:sldMk cId="1601056843" sldId="359"/>
        </pc:sldMkLst>
        <pc:spChg chg="mod">
          <ac:chgData name="William Lee" userId="9897f04406492482" providerId="LiveId" clId="{DDC2854C-30F1-4328-A85C-30FD230C6BD0}" dt="2021-02-27T06:38:25.594" v="571" actId="1076"/>
          <ac:spMkLst>
            <pc:docMk/>
            <pc:sldMk cId="1601056843" sldId="359"/>
            <ac:spMk id="3" creationId="{B216CCFE-0114-4665-B05C-35F2E012D5AC}"/>
          </ac:spMkLst>
        </pc:spChg>
        <pc:spChg chg="mod">
          <ac:chgData name="William Lee" userId="9897f04406492482" providerId="LiveId" clId="{DDC2854C-30F1-4328-A85C-30FD230C6BD0}" dt="2021-02-27T06:38:30.320" v="572" actId="1076"/>
          <ac:spMkLst>
            <pc:docMk/>
            <pc:sldMk cId="1601056843" sldId="359"/>
            <ac:spMk id="4" creationId="{06431EF4-2626-483C-8E2E-3BBB54FEF2EE}"/>
          </ac:spMkLst>
        </pc:spChg>
        <pc:spChg chg="mod">
          <ac:chgData name="William Lee" userId="9897f04406492482" providerId="LiveId" clId="{DDC2854C-30F1-4328-A85C-30FD230C6BD0}" dt="2021-02-27T06:38:33.174" v="573" actId="1076"/>
          <ac:spMkLst>
            <pc:docMk/>
            <pc:sldMk cId="1601056843" sldId="359"/>
            <ac:spMk id="6" creationId="{3F5FC2E9-B611-423F-A695-7DC38D9FF828}"/>
          </ac:spMkLst>
        </pc:spChg>
      </pc:sldChg>
      <pc:sldChg chg="modSp mod">
        <pc:chgData name="William Lee" userId="9897f04406492482" providerId="LiveId" clId="{DDC2854C-30F1-4328-A85C-30FD230C6BD0}" dt="2021-02-27T06:38:43.086" v="575" actId="1076"/>
        <pc:sldMkLst>
          <pc:docMk/>
          <pc:sldMk cId="4199191214" sldId="360"/>
        </pc:sldMkLst>
        <pc:spChg chg="mod">
          <ac:chgData name="William Lee" userId="9897f04406492482" providerId="LiveId" clId="{DDC2854C-30F1-4328-A85C-30FD230C6BD0}" dt="2021-02-27T06:38:43.086" v="575" actId="1076"/>
          <ac:spMkLst>
            <pc:docMk/>
            <pc:sldMk cId="4199191214" sldId="360"/>
            <ac:spMk id="3" creationId="{B216CCFE-0114-4665-B05C-35F2E012D5AC}"/>
          </ac:spMkLst>
        </pc:spChg>
      </pc:sldChg>
      <pc:sldChg chg="modSp mod">
        <pc:chgData name="William Lee" userId="9897f04406492482" providerId="LiveId" clId="{DDC2854C-30F1-4328-A85C-30FD230C6BD0}" dt="2021-02-27T06:38:54.817" v="581" actId="1035"/>
        <pc:sldMkLst>
          <pc:docMk/>
          <pc:sldMk cId="1483688714" sldId="362"/>
        </pc:sldMkLst>
        <pc:spChg chg="mod">
          <ac:chgData name="William Lee" userId="9897f04406492482" providerId="LiveId" clId="{DDC2854C-30F1-4328-A85C-30FD230C6BD0}" dt="2021-02-27T06:38:51.383" v="577" actId="1076"/>
          <ac:spMkLst>
            <pc:docMk/>
            <pc:sldMk cId="1483688714" sldId="362"/>
            <ac:spMk id="3" creationId="{24309C38-A6A4-44FE-817C-DBECBED89AC6}"/>
          </ac:spMkLst>
        </pc:spChg>
        <pc:spChg chg="mod">
          <ac:chgData name="William Lee" userId="9897f04406492482" providerId="LiveId" clId="{DDC2854C-30F1-4328-A85C-30FD230C6BD0}" dt="2021-02-27T06:38:54.817" v="581" actId="1035"/>
          <ac:spMkLst>
            <pc:docMk/>
            <pc:sldMk cId="1483688714" sldId="362"/>
            <ac:spMk id="5" creationId="{2C1FCDA0-457E-4C79-81B5-F9ACE44E6A92}"/>
          </ac:spMkLst>
        </pc:spChg>
      </pc:sldChg>
      <pc:sldChg chg="modSp mod">
        <pc:chgData name="William Lee" userId="9897f04406492482" providerId="LiveId" clId="{DDC2854C-30F1-4328-A85C-30FD230C6BD0}" dt="2021-02-27T06:39:11.439" v="585" actId="1076"/>
        <pc:sldMkLst>
          <pc:docMk/>
          <pc:sldMk cId="2985014151" sldId="363"/>
        </pc:sldMkLst>
        <pc:spChg chg="mod">
          <ac:chgData name="William Lee" userId="9897f04406492482" providerId="LiveId" clId="{DDC2854C-30F1-4328-A85C-30FD230C6BD0}" dt="2021-02-27T06:39:05.061" v="583" actId="1076"/>
          <ac:spMkLst>
            <pc:docMk/>
            <pc:sldMk cId="2985014151" sldId="363"/>
            <ac:spMk id="3" creationId="{8B972126-0998-4BB4-8E76-5523AA02431B}"/>
          </ac:spMkLst>
        </pc:spChg>
        <pc:spChg chg="mod">
          <ac:chgData name="William Lee" userId="9897f04406492482" providerId="LiveId" clId="{DDC2854C-30F1-4328-A85C-30FD230C6BD0}" dt="2021-02-27T06:39:08.817" v="584" actId="1076"/>
          <ac:spMkLst>
            <pc:docMk/>
            <pc:sldMk cId="2985014151" sldId="363"/>
            <ac:spMk id="5" creationId="{C5241F53-8D8D-4ED6-B3E7-D9FDCCE96152}"/>
          </ac:spMkLst>
        </pc:spChg>
        <pc:spChg chg="mod">
          <ac:chgData name="William Lee" userId="9897f04406492482" providerId="LiveId" clId="{DDC2854C-30F1-4328-A85C-30FD230C6BD0}" dt="2021-02-27T06:39:11.439" v="585" actId="1076"/>
          <ac:spMkLst>
            <pc:docMk/>
            <pc:sldMk cId="2985014151" sldId="363"/>
            <ac:spMk id="7" creationId="{D09312A8-B0E8-4FE5-B8B1-078470387A98}"/>
          </ac:spMkLst>
        </pc:spChg>
      </pc:sldChg>
      <pc:sldChg chg="modSp mod">
        <pc:chgData name="William Lee" userId="9897f04406492482" providerId="LiveId" clId="{DDC2854C-30F1-4328-A85C-30FD230C6BD0}" dt="2021-02-27T06:39:26.675" v="589" actId="1076"/>
        <pc:sldMkLst>
          <pc:docMk/>
          <pc:sldMk cId="356953814" sldId="364"/>
        </pc:sldMkLst>
        <pc:spChg chg="mod">
          <ac:chgData name="William Lee" userId="9897f04406492482" providerId="LiveId" clId="{DDC2854C-30F1-4328-A85C-30FD230C6BD0}" dt="2021-02-27T06:39:19.527" v="587" actId="1076"/>
          <ac:spMkLst>
            <pc:docMk/>
            <pc:sldMk cId="356953814" sldId="364"/>
            <ac:spMk id="3" creationId="{8B972126-0998-4BB4-8E76-5523AA02431B}"/>
          </ac:spMkLst>
        </pc:spChg>
        <pc:spChg chg="mod">
          <ac:chgData name="William Lee" userId="9897f04406492482" providerId="LiveId" clId="{DDC2854C-30F1-4328-A85C-30FD230C6BD0}" dt="2021-02-27T06:39:23.932" v="588" actId="1076"/>
          <ac:spMkLst>
            <pc:docMk/>
            <pc:sldMk cId="356953814" sldId="364"/>
            <ac:spMk id="5" creationId="{C5241F53-8D8D-4ED6-B3E7-D9FDCCE96152}"/>
          </ac:spMkLst>
        </pc:spChg>
        <pc:spChg chg="mod">
          <ac:chgData name="William Lee" userId="9897f04406492482" providerId="LiveId" clId="{DDC2854C-30F1-4328-A85C-30FD230C6BD0}" dt="2021-02-27T06:39:26.675" v="589" actId="1076"/>
          <ac:spMkLst>
            <pc:docMk/>
            <pc:sldMk cId="356953814" sldId="364"/>
            <ac:spMk id="7" creationId="{D09312A8-B0E8-4FE5-B8B1-078470387A98}"/>
          </ac:spMkLst>
        </pc:spChg>
      </pc:sldChg>
      <pc:sldChg chg="modSp mod">
        <pc:chgData name="William Lee" userId="9897f04406492482" providerId="LiveId" clId="{DDC2854C-30F1-4328-A85C-30FD230C6BD0}" dt="2021-02-27T06:39:38.731" v="593" actId="1076"/>
        <pc:sldMkLst>
          <pc:docMk/>
          <pc:sldMk cId="384668220" sldId="365"/>
        </pc:sldMkLst>
        <pc:spChg chg="mod">
          <ac:chgData name="William Lee" userId="9897f04406492482" providerId="LiveId" clId="{DDC2854C-30F1-4328-A85C-30FD230C6BD0}" dt="2021-02-27T06:39:33.136" v="591" actId="1076"/>
          <ac:spMkLst>
            <pc:docMk/>
            <pc:sldMk cId="384668220" sldId="365"/>
            <ac:spMk id="3" creationId="{8B972126-0998-4BB4-8E76-5523AA02431B}"/>
          </ac:spMkLst>
        </pc:spChg>
        <pc:spChg chg="mod">
          <ac:chgData name="William Lee" userId="9897f04406492482" providerId="LiveId" clId="{DDC2854C-30F1-4328-A85C-30FD230C6BD0}" dt="2021-02-27T06:39:36.937" v="592" actId="1076"/>
          <ac:spMkLst>
            <pc:docMk/>
            <pc:sldMk cId="384668220" sldId="365"/>
            <ac:spMk id="5" creationId="{C5241F53-8D8D-4ED6-B3E7-D9FDCCE96152}"/>
          </ac:spMkLst>
        </pc:spChg>
        <pc:spChg chg="mod">
          <ac:chgData name="William Lee" userId="9897f04406492482" providerId="LiveId" clId="{DDC2854C-30F1-4328-A85C-30FD230C6BD0}" dt="2021-02-27T06:39:38.731" v="593" actId="1076"/>
          <ac:spMkLst>
            <pc:docMk/>
            <pc:sldMk cId="384668220" sldId="365"/>
            <ac:spMk id="7" creationId="{D09312A8-B0E8-4FE5-B8B1-078470387A98}"/>
          </ac:spMkLst>
        </pc:spChg>
      </pc:sldChg>
      <pc:sldChg chg="modSp mod">
        <pc:chgData name="William Lee" userId="9897f04406492482" providerId="LiveId" clId="{DDC2854C-30F1-4328-A85C-30FD230C6BD0}" dt="2021-02-27T06:39:51.261" v="597" actId="1076"/>
        <pc:sldMkLst>
          <pc:docMk/>
          <pc:sldMk cId="176543221" sldId="366"/>
        </pc:sldMkLst>
        <pc:spChg chg="mod">
          <ac:chgData name="William Lee" userId="9897f04406492482" providerId="LiveId" clId="{DDC2854C-30F1-4328-A85C-30FD230C6BD0}" dt="2021-02-27T06:39:45.338" v="595" actId="1076"/>
          <ac:spMkLst>
            <pc:docMk/>
            <pc:sldMk cId="176543221" sldId="366"/>
            <ac:spMk id="3" creationId="{8B972126-0998-4BB4-8E76-5523AA02431B}"/>
          </ac:spMkLst>
        </pc:spChg>
        <pc:spChg chg="mod">
          <ac:chgData name="William Lee" userId="9897f04406492482" providerId="LiveId" clId="{DDC2854C-30F1-4328-A85C-30FD230C6BD0}" dt="2021-02-27T06:39:48.402" v="596" actId="1076"/>
          <ac:spMkLst>
            <pc:docMk/>
            <pc:sldMk cId="176543221" sldId="366"/>
            <ac:spMk id="5" creationId="{C5241F53-8D8D-4ED6-B3E7-D9FDCCE96152}"/>
          </ac:spMkLst>
        </pc:spChg>
        <pc:spChg chg="mod">
          <ac:chgData name="William Lee" userId="9897f04406492482" providerId="LiveId" clId="{DDC2854C-30F1-4328-A85C-30FD230C6BD0}" dt="2021-02-27T06:39:51.261" v="597" actId="1076"/>
          <ac:spMkLst>
            <pc:docMk/>
            <pc:sldMk cId="176543221" sldId="366"/>
            <ac:spMk id="7" creationId="{D09312A8-B0E8-4FE5-B8B1-078470387A98}"/>
          </ac:spMkLst>
        </pc:spChg>
      </pc:sldChg>
      <pc:sldChg chg="modSp mod">
        <pc:chgData name="William Lee" userId="9897f04406492482" providerId="LiveId" clId="{DDC2854C-30F1-4328-A85C-30FD230C6BD0}" dt="2021-02-27T06:40:05.250" v="601" actId="1076"/>
        <pc:sldMkLst>
          <pc:docMk/>
          <pc:sldMk cId="3986884615" sldId="367"/>
        </pc:sldMkLst>
        <pc:spChg chg="mod">
          <ac:chgData name="William Lee" userId="9897f04406492482" providerId="LiveId" clId="{DDC2854C-30F1-4328-A85C-30FD230C6BD0}" dt="2021-02-27T06:39:59.557" v="599" actId="1076"/>
          <ac:spMkLst>
            <pc:docMk/>
            <pc:sldMk cId="3986884615" sldId="367"/>
            <ac:spMk id="3" creationId="{8B972126-0998-4BB4-8E76-5523AA02431B}"/>
          </ac:spMkLst>
        </pc:spChg>
        <pc:spChg chg="mod">
          <ac:chgData name="William Lee" userId="9897f04406492482" providerId="LiveId" clId="{DDC2854C-30F1-4328-A85C-30FD230C6BD0}" dt="2021-02-27T06:40:03.037" v="600" actId="1076"/>
          <ac:spMkLst>
            <pc:docMk/>
            <pc:sldMk cId="3986884615" sldId="367"/>
            <ac:spMk id="5" creationId="{C5241F53-8D8D-4ED6-B3E7-D9FDCCE96152}"/>
          </ac:spMkLst>
        </pc:spChg>
        <pc:spChg chg="mod">
          <ac:chgData name="William Lee" userId="9897f04406492482" providerId="LiveId" clId="{DDC2854C-30F1-4328-A85C-30FD230C6BD0}" dt="2021-02-27T06:40:05.250" v="601" actId="1076"/>
          <ac:spMkLst>
            <pc:docMk/>
            <pc:sldMk cId="3986884615" sldId="367"/>
            <ac:spMk id="7" creationId="{D09312A8-B0E8-4FE5-B8B1-078470387A98}"/>
          </ac:spMkLst>
        </pc:spChg>
      </pc:sldChg>
      <pc:sldChg chg="modSp mod">
        <pc:chgData name="William Lee" userId="9897f04406492482" providerId="LiveId" clId="{DDC2854C-30F1-4328-A85C-30FD230C6BD0}" dt="2021-02-27T06:40:15.359" v="604" actId="1076"/>
        <pc:sldMkLst>
          <pc:docMk/>
          <pc:sldMk cId="3576675829" sldId="368"/>
        </pc:sldMkLst>
        <pc:spChg chg="mod">
          <ac:chgData name="William Lee" userId="9897f04406492482" providerId="LiveId" clId="{DDC2854C-30F1-4328-A85C-30FD230C6BD0}" dt="2021-02-27T06:40:11.157" v="603" actId="1076"/>
          <ac:spMkLst>
            <pc:docMk/>
            <pc:sldMk cId="3576675829" sldId="368"/>
            <ac:spMk id="3" creationId="{8B972126-0998-4BB4-8E76-5523AA02431B}"/>
          </ac:spMkLst>
        </pc:spChg>
        <pc:spChg chg="mod">
          <ac:chgData name="William Lee" userId="9897f04406492482" providerId="LiveId" clId="{DDC2854C-30F1-4328-A85C-30FD230C6BD0}" dt="2021-02-27T06:40:15.359" v="604" actId="1076"/>
          <ac:spMkLst>
            <pc:docMk/>
            <pc:sldMk cId="3576675829" sldId="368"/>
            <ac:spMk id="5" creationId="{C5241F53-8D8D-4ED6-B3E7-D9FDCCE96152}"/>
          </ac:spMkLst>
        </pc:spChg>
      </pc:sldChg>
      <pc:sldChg chg="modSp mod">
        <pc:chgData name="William Lee" userId="9897f04406492482" providerId="LiveId" clId="{DDC2854C-30F1-4328-A85C-30FD230C6BD0}" dt="2021-02-27T06:40:37.527" v="607" actId="1076"/>
        <pc:sldMkLst>
          <pc:docMk/>
          <pc:sldMk cId="529439784" sldId="369"/>
        </pc:sldMkLst>
        <pc:spChg chg="mod">
          <ac:chgData name="William Lee" userId="9897f04406492482" providerId="LiveId" clId="{DDC2854C-30F1-4328-A85C-30FD230C6BD0}" dt="2021-02-27T06:40:28.233" v="606" actId="1076"/>
          <ac:spMkLst>
            <pc:docMk/>
            <pc:sldMk cId="529439784" sldId="369"/>
            <ac:spMk id="3" creationId="{0086FCC0-9A74-4028-A306-61F93C1D3A3D}"/>
          </ac:spMkLst>
        </pc:spChg>
        <pc:spChg chg="mod">
          <ac:chgData name="William Lee" userId="9897f04406492482" providerId="LiveId" clId="{DDC2854C-30F1-4328-A85C-30FD230C6BD0}" dt="2021-02-27T06:40:37.527" v="607" actId="1076"/>
          <ac:spMkLst>
            <pc:docMk/>
            <pc:sldMk cId="529439784" sldId="369"/>
            <ac:spMk id="5" creationId="{62EE2498-2B5C-42EB-86E4-CB6603A8F318}"/>
          </ac:spMkLst>
        </pc:spChg>
      </pc:sldChg>
      <pc:sldChg chg="modSp mod">
        <pc:chgData name="William Lee" userId="9897f04406492482" providerId="LiveId" clId="{DDC2854C-30F1-4328-A85C-30FD230C6BD0}" dt="2021-02-27T06:40:52.450" v="610" actId="1076"/>
        <pc:sldMkLst>
          <pc:docMk/>
          <pc:sldMk cId="1482960049" sldId="372"/>
        </pc:sldMkLst>
        <pc:spChg chg="mod">
          <ac:chgData name="William Lee" userId="9897f04406492482" providerId="LiveId" clId="{DDC2854C-30F1-4328-A85C-30FD230C6BD0}" dt="2021-02-27T06:40:46.835" v="609" actId="1076"/>
          <ac:spMkLst>
            <pc:docMk/>
            <pc:sldMk cId="1482960049" sldId="372"/>
            <ac:spMk id="3" creationId="{C5647974-F754-424B-9FF8-F668C8C2C4C2}"/>
          </ac:spMkLst>
        </pc:spChg>
        <pc:spChg chg="mod">
          <ac:chgData name="William Lee" userId="9897f04406492482" providerId="LiveId" clId="{DDC2854C-30F1-4328-A85C-30FD230C6BD0}" dt="2021-02-27T06:40:52.450" v="610" actId="1076"/>
          <ac:spMkLst>
            <pc:docMk/>
            <pc:sldMk cId="1482960049" sldId="372"/>
            <ac:spMk id="7" creationId="{2FCD08CB-D58D-445F-B979-5BB68BE9AC0F}"/>
          </ac:spMkLst>
        </pc:spChg>
      </pc:sldChg>
      <pc:sldChg chg="modSp mod">
        <pc:chgData name="William Lee" userId="9897f04406492482" providerId="LiveId" clId="{DDC2854C-30F1-4328-A85C-30FD230C6BD0}" dt="2021-02-27T06:40:58.509" v="612" actId="1076"/>
        <pc:sldMkLst>
          <pc:docMk/>
          <pc:sldMk cId="1293841749" sldId="373"/>
        </pc:sldMkLst>
        <pc:spChg chg="mod">
          <ac:chgData name="William Lee" userId="9897f04406492482" providerId="LiveId" clId="{DDC2854C-30F1-4328-A85C-30FD230C6BD0}" dt="2021-02-27T06:40:58.509" v="612" actId="1076"/>
          <ac:spMkLst>
            <pc:docMk/>
            <pc:sldMk cId="1293841749" sldId="373"/>
            <ac:spMk id="3" creationId="{8B972126-0998-4BB4-8E76-5523AA02431B}"/>
          </ac:spMkLst>
        </pc:spChg>
      </pc:sldChg>
      <pc:sldChg chg="modSp mod">
        <pc:chgData name="William Lee" userId="9897f04406492482" providerId="LiveId" clId="{DDC2854C-30F1-4328-A85C-30FD230C6BD0}" dt="2021-02-27T06:41:08.906" v="615" actId="1076"/>
        <pc:sldMkLst>
          <pc:docMk/>
          <pc:sldMk cId="673965705" sldId="374"/>
        </pc:sldMkLst>
        <pc:spChg chg="mod">
          <ac:chgData name="William Lee" userId="9897f04406492482" providerId="LiveId" clId="{DDC2854C-30F1-4328-A85C-30FD230C6BD0}" dt="2021-02-27T06:41:05.684" v="614" actId="1076"/>
          <ac:spMkLst>
            <pc:docMk/>
            <pc:sldMk cId="673965705" sldId="374"/>
            <ac:spMk id="3" creationId="{C5647974-F754-424B-9FF8-F668C8C2C4C2}"/>
          </ac:spMkLst>
        </pc:spChg>
        <pc:spChg chg="mod">
          <ac:chgData name="William Lee" userId="9897f04406492482" providerId="LiveId" clId="{DDC2854C-30F1-4328-A85C-30FD230C6BD0}" dt="2021-02-27T06:41:08.906" v="615" actId="1076"/>
          <ac:spMkLst>
            <pc:docMk/>
            <pc:sldMk cId="673965705" sldId="374"/>
            <ac:spMk id="7" creationId="{2FCD08CB-D58D-445F-B979-5BB68BE9AC0F}"/>
          </ac:spMkLst>
        </pc:spChg>
      </pc:sldChg>
      <pc:sldChg chg="modSp mod">
        <pc:chgData name="William Lee" userId="9897f04406492482" providerId="LiveId" clId="{DDC2854C-30F1-4328-A85C-30FD230C6BD0}" dt="2021-02-27T06:41:15.329" v="617" actId="1076"/>
        <pc:sldMkLst>
          <pc:docMk/>
          <pc:sldMk cId="262247486" sldId="375"/>
        </pc:sldMkLst>
        <pc:spChg chg="mod">
          <ac:chgData name="William Lee" userId="9897f04406492482" providerId="LiveId" clId="{DDC2854C-30F1-4328-A85C-30FD230C6BD0}" dt="2021-02-27T06:41:15.329" v="617" actId="1076"/>
          <ac:spMkLst>
            <pc:docMk/>
            <pc:sldMk cId="262247486" sldId="375"/>
            <ac:spMk id="3" creationId="{8B972126-0998-4BB4-8E76-5523AA02431B}"/>
          </ac:spMkLst>
        </pc:spChg>
      </pc:sldChg>
      <pc:sldChg chg="modSp mod">
        <pc:chgData name="William Lee" userId="9897f04406492482" providerId="LiveId" clId="{DDC2854C-30F1-4328-A85C-30FD230C6BD0}" dt="2021-02-27T06:41:52.809" v="627" actId="1076"/>
        <pc:sldMkLst>
          <pc:docMk/>
          <pc:sldMk cId="1677428331" sldId="376"/>
        </pc:sldMkLst>
        <pc:spChg chg="mod">
          <ac:chgData name="William Lee" userId="9897f04406492482" providerId="LiveId" clId="{DDC2854C-30F1-4328-A85C-30FD230C6BD0}" dt="2021-02-27T06:41:46.635" v="625" actId="1076"/>
          <ac:spMkLst>
            <pc:docMk/>
            <pc:sldMk cId="1677428331" sldId="376"/>
            <ac:spMk id="3" creationId="{C5647974-F754-424B-9FF8-F668C8C2C4C2}"/>
          </ac:spMkLst>
        </pc:spChg>
        <pc:spChg chg="mod">
          <ac:chgData name="William Lee" userId="9897f04406492482" providerId="LiveId" clId="{DDC2854C-30F1-4328-A85C-30FD230C6BD0}" dt="2021-02-27T06:41:52.809" v="627" actId="1076"/>
          <ac:spMkLst>
            <pc:docMk/>
            <pc:sldMk cId="1677428331" sldId="376"/>
            <ac:spMk id="4" creationId="{A89E543C-04AF-4E11-9B7E-83710E463ACA}"/>
          </ac:spMkLst>
        </pc:spChg>
        <pc:spChg chg="mod">
          <ac:chgData name="William Lee" userId="9897f04406492482" providerId="LiveId" clId="{DDC2854C-30F1-4328-A85C-30FD230C6BD0}" dt="2021-02-27T06:41:49.575" v="626" actId="1076"/>
          <ac:spMkLst>
            <pc:docMk/>
            <pc:sldMk cId="1677428331" sldId="376"/>
            <ac:spMk id="7" creationId="{2FCD08CB-D58D-445F-B979-5BB68BE9AC0F}"/>
          </ac:spMkLst>
        </pc:spChg>
      </pc:sldChg>
      <pc:sldChg chg="modSp mod">
        <pc:chgData name="William Lee" userId="9897f04406492482" providerId="LiveId" clId="{DDC2854C-30F1-4328-A85C-30FD230C6BD0}" dt="2021-02-27T06:42:18.624" v="634" actId="14100"/>
        <pc:sldMkLst>
          <pc:docMk/>
          <pc:sldMk cId="4183274593" sldId="377"/>
        </pc:sldMkLst>
        <pc:spChg chg="mod">
          <ac:chgData name="William Lee" userId="9897f04406492482" providerId="LiveId" clId="{DDC2854C-30F1-4328-A85C-30FD230C6BD0}" dt="2021-02-27T06:42:00.044" v="629" actId="1076"/>
          <ac:spMkLst>
            <pc:docMk/>
            <pc:sldMk cId="4183274593" sldId="377"/>
            <ac:spMk id="3" creationId="{C5647974-F754-424B-9FF8-F668C8C2C4C2}"/>
          </ac:spMkLst>
        </pc:spChg>
        <pc:spChg chg="mod">
          <ac:chgData name="William Lee" userId="9897f04406492482" providerId="LiveId" clId="{DDC2854C-30F1-4328-A85C-30FD230C6BD0}" dt="2021-02-27T06:42:09.700" v="632" actId="1076"/>
          <ac:spMkLst>
            <pc:docMk/>
            <pc:sldMk cId="4183274593" sldId="377"/>
            <ac:spMk id="4" creationId="{A89E543C-04AF-4E11-9B7E-83710E463ACA}"/>
          </ac:spMkLst>
        </pc:spChg>
        <pc:spChg chg="mod">
          <ac:chgData name="William Lee" userId="9897f04406492482" providerId="LiveId" clId="{DDC2854C-30F1-4328-A85C-30FD230C6BD0}" dt="2021-02-27T06:42:18.624" v="634" actId="14100"/>
          <ac:spMkLst>
            <pc:docMk/>
            <pc:sldMk cId="4183274593" sldId="377"/>
            <ac:spMk id="5" creationId="{82A1131A-1754-46A0-83D8-E54808772550}"/>
          </ac:spMkLst>
        </pc:spChg>
        <pc:spChg chg="mod">
          <ac:chgData name="William Lee" userId="9897f04406492482" providerId="LiveId" clId="{DDC2854C-30F1-4328-A85C-30FD230C6BD0}" dt="2021-02-27T06:42:14.613" v="633" actId="14100"/>
          <ac:spMkLst>
            <pc:docMk/>
            <pc:sldMk cId="4183274593" sldId="377"/>
            <ac:spMk id="7" creationId="{2FCD08CB-D58D-445F-B979-5BB68BE9AC0F}"/>
          </ac:spMkLst>
        </pc:spChg>
      </pc:sldChg>
      <pc:sldChg chg="modSp mod">
        <pc:chgData name="William Lee" userId="9897f04406492482" providerId="LiveId" clId="{DDC2854C-30F1-4328-A85C-30FD230C6BD0}" dt="2021-02-27T06:42:42.944" v="639" actId="1076"/>
        <pc:sldMkLst>
          <pc:docMk/>
          <pc:sldMk cId="2978234203" sldId="378"/>
        </pc:sldMkLst>
        <pc:spChg chg="mod">
          <ac:chgData name="William Lee" userId="9897f04406492482" providerId="LiveId" clId="{DDC2854C-30F1-4328-A85C-30FD230C6BD0}" dt="2021-02-27T06:42:35.469" v="637" actId="2710"/>
          <ac:spMkLst>
            <pc:docMk/>
            <pc:sldMk cId="2978234203" sldId="378"/>
            <ac:spMk id="3" creationId="{24309C38-A6A4-44FE-817C-DBECBED89AC6}"/>
          </ac:spMkLst>
        </pc:spChg>
        <pc:spChg chg="mod">
          <ac:chgData name="William Lee" userId="9897f04406492482" providerId="LiveId" clId="{DDC2854C-30F1-4328-A85C-30FD230C6BD0}" dt="2021-02-27T06:42:42.944" v="639" actId="1076"/>
          <ac:spMkLst>
            <pc:docMk/>
            <pc:sldMk cId="2978234203" sldId="378"/>
            <ac:spMk id="4" creationId="{25E49A81-D06A-4C19-A94E-D2D0609E0DF2}"/>
          </ac:spMkLst>
        </pc:spChg>
        <pc:spChg chg="mod">
          <ac:chgData name="William Lee" userId="9897f04406492482" providerId="LiveId" clId="{DDC2854C-30F1-4328-A85C-30FD230C6BD0}" dt="2021-02-27T06:42:40.543" v="638" actId="1076"/>
          <ac:spMkLst>
            <pc:docMk/>
            <pc:sldMk cId="2978234203" sldId="378"/>
            <ac:spMk id="5" creationId="{2C1FCDA0-457E-4C79-81B5-F9ACE44E6A92}"/>
          </ac:spMkLst>
        </pc:spChg>
      </pc:sldChg>
      <pc:sldChg chg="modSp mod">
        <pc:chgData name="William Lee" userId="9897f04406492482" providerId="LiveId" clId="{DDC2854C-30F1-4328-A85C-30FD230C6BD0}" dt="2021-02-27T06:42:58.361" v="643" actId="1076"/>
        <pc:sldMkLst>
          <pc:docMk/>
          <pc:sldMk cId="1744371623" sldId="379"/>
        </pc:sldMkLst>
        <pc:spChg chg="mod">
          <ac:chgData name="William Lee" userId="9897f04406492482" providerId="LiveId" clId="{DDC2854C-30F1-4328-A85C-30FD230C6BD0}" dt="2021-02-27T06:42:54.325" v="642" actId="2710"/>
          <ac:spMkLst>
            <pc:docMk/>
            <pc:sldMk cId="1744371623" sldId="379"/>
            <ac:spMk id="3" creationId="{24309C38-A6A4-44FE-817C-DBECBED89AC6}"/>
          </ac:spMkLst>
        </pc:spChg>
        <pc:spChg chg="mod">
          <ac:chgData name="William Lee" userId="9897f04406492482" providerId="LiveId" clId="{DDC2854C-30F1-4328-A85C-30FD230C6BD0}" dt="2021-02-27T06:42:58.361" v="643" actId="1076"/>
          <ac:spMkLst>
            <pc:docMk/>
            <pc:sldMk cId="1744371623" sldId="379"/>
            <ac:spMk id="4" creationId="{25E49A81-D06A-4C19-A94E-D2D0609E0DF2}"/>
          </ac:spMkLst>
        </pc:spChg>
      </pc:sldChg>
      <pc:sldChg chg="modSp mod">
        <pc:chgData name="William Lee" userId="9897f04406492482" providerId="LiveId" clId="{DDC2854C-30F1-4328-A85C-30FD230C6BD0}" dt="2021-02-27T05:41:26.235" v="139" actId="1076"/>
        <pc:sldMkLst>
          <pc:docMk/>
          <pc:sldMk cId="3239374196" sldId="380"/>
        </pc:sldMkLst>
        <pc:spChg chg="mod">
          <ac:chgData name="William Lee" userId="9897f04406492482" providerId="LiveId" clId="{DDC2854C-30F1-4328-A85C-30FD230C6BD0}" dt="2021-02-27T05:41:15.087" v="137" actId="20577"/>
          <ac:spMkLst>
            <pc:docMk/>
            <pc:sldMk cId="3239374196" sldId="380"/>
            <ac:spMk id="3" creationId="{59392296-5B32-4E2A-8D0D-4EEE0D2C1CE1}"/>
          </ac:spMkLst>
        </pc:spChg>
        <pc:graphicFrameChg chg="mod">
          <ac:chgData name="William Lee" userId="9897f04406492482" providerId="LiveId" clId="{DDC2854C-30F1-4328-A85C-30FD230C6BD0}" dt="2021-02-27T05:41:26.235" v="139" actId="1076"/>
          <ac:graphicFrameMkLst>
            <pc:docMk/>
            <pc:sldMk cId="3239374196" sldId="380"/>
            <ac:graphicFrameMk id="5" creationId="{4CB48AFF-0530-4F82-870A-0B76835E8853}"/>
          </ac:graphicFrameMkLst>
        </pc:graphicFrameChg>
        <pc:graphicFrameChg chg="mod">
          <ac:chgData name="William Lee" userId="9897f04406492482" providerId="LiveId" clId="{DDC2854C-30F1-4328-A85C-30FD230C6BD0}" dt="2021-02-27T05:41:22.196" v="138" actId="1076"/>
          <ac:graphicFrameMkLst>
            <pc:docMk/>
            <pc:sldMk cId="3239374196" sldId="380"/>
            <ac:graphicFrameMk id="7" creationId="{BE636F35-B5DD-4485-BA56-3F8AD6E4549E}"/>
          </ac:graphicFrameMkLst>
        </pc:graphicFrameChg>
      </pc:sldChg>
      <pc:sldChg chg="modSp mod">
        <pc:chgData name="William Lee" userId="9897f04406492482" providerId="LiveId" clId="{DDC2854C-30F1-4328-A85C-30FD230C6BD0}" dt="2021-02-27T06:43:24.614" v="645" actId="1076"/>
        <pc:sldMkLst>
          <pc:docMk/>
          <pc:sldMk cId="3335347889" sldId="381"/>
        </pc:sldMkLst>
        <pc:spChg chg="mod">
          <ac:chgData name="William Lee" userId="9897f04406492482" providerId="LiveId" clId="{DDC2854C-30F1-4328-A85C-30FD230C6BD0}" dt="2021-02-27T06:43:24.614" v="645" actId="1076"/>
          <ac:spMkLst>
            <pc:docMk/>
            <pc:sldMk cId="3335347889" sldId="381"/>
            <ac:spMk id="3" creationId="{59392296-5B32-4E2A-8D0D-4EEE0D2C1CE1}"/>
          </ac:spMkLst>
        </pc:spChg>
      </pc:sldChg>
      <pc:sldChg chg="modSp mod">
        <pc:chgData name="William Lee" userId="9897f04406492482" providerId="LiveId" clId="{DDC2854C-30F1-4328-A85C-30FD230C6BD0}" dt="2021-02-27T06:54:25.655" v="762" actId="2710"/>
        <pc:sldMkLst>
          <pc:docMk/>
          <pc:sldMk cId="2849604466" sldId="382"/>
        </pc:sldMkLst>
        <pc:spChg chg="mod">
          <ac:chgData name="William Lee" userId="9897f04406492482" providerId="LiveId" clId="{DDC2854C-30F1-4328-A85C-30FD230C6BD0}" dt="2021-02-27T05:42:38.123" v="206" actId="20577"/>
          <ac:spMkLst>
            <pc:docMk/>
            <pc:sldMk cId="2849604466" sldId="382"/>
            <ac:spMk id="2" creationId="{16046222-8539-456F-A170-BAD2B4986A0C}"/>
          </ac:spMkLst>
        </pc:spChg>
        <pc:spChg chg="mod">
          <ac:chgData name="William Lee" userId="9897f04406492482" providerId="LiveId" clId="{DDC2854C-30F1-4328-A85C-30FD230C6BD0}" dt="2021-02-27T06:54:25.655" v="762" actId="2710"/>
          <ac:spMkLst>
            <pc:docMk/>
            <pc:sldMk cId="2849604466" sldId="382"/>
            <ac:spMk id="3" creationId="{EDD5ED5F-B9D9-48C7-B0D0-C5CCA13D6C45}"/>
          </ac:spMkLst>
        </pc:spChg>
      </pc:sldChg>
      <pc:sldChg chg="delSp modSp mod">
        <pc:chgData name="William Lee" userId="9897f04406492482" providerId="LiveId" clId="{DDC2854C-30F1-4328-A85C-30FD230C6BD0}" dt="2021-02-27T06:43:52.589" v="647" actId="478"/>
        <pc:sldMkLst>
          <pc:docMk/>
          <pc:sldMk cId="3951600700" sldId="383"/>
        </pc:sldMkLst>
        <pc:cxnChg chg="del mod">
          <ac:chgData name="William Lee" userId="9897f04406492482" providerId="LiveId" clId="{DDC2854C-30F1-4328-A85C-30FD230C6BD0}" dt="2021-02-27T06:43:52.589" v="647" actId="478"/>
          <ac:cxnSpMkLst>
            <pc:docMk/>
            <pc:sldMk cId="3951600700" sldId="383"/>
            <ac:cxnSpMk id="5" creationId="{B9D6C355-1886-4F7E-9221-B7C51E8BC6B5}"/>
          </ac:cxnSpMkLst>
        </pc:cxnChg>
      </pc:sldChg>
      <pc:sldChg chg="modSp mod">
        <pc:chgData name="William Lee" userId="9897f04406492482" providerId="LiveId" clId="{DDC2854C-30F1-4328-A85C-30FD230C6BD0}" dt="2021-02-27T06:45:45.353" v="668" actId="20577"/>
        <pc:sldMkLst>
          <pc:docMk/>
          <pc:sldMk cId="719868735" sldId="384"/>
        </pc:sldMkLst>
        <pc:spChg chg="mod">
          <ac:chgData name="William Lee" userId="9897f04406492482" providerId="LiveId" clId="{DDC2854C-30F1-4328-A85C-30FD230C6BD0}" dt="2021-02-27T06:45:45.353" v="668" actId="20577"/>
          <ac:spMkLst>
            <pc:docMk/>
            <pc:sldMk cId="719868735" sldId="384"/>
            <ac:spMk id="3" creationId="{24309C38-A6A4-44FE-817C-DBECBED89AC6}"/>
          </ac:spMkLst>
        </pc:spChg>
        <pc:spChg chg="mod">
          <ac:chgData name="William Lee" userId="9897f04406492482" providerId="LiveId" clId="{DDC2854C-30F1-4328-A85C-30FD230C6BD0}" dt="2021-02-27T06:45:29.833" v="665" actId="1076"/>
          <ac:spMkLst>
            <pc:docMk/>
            <pc:sldMk cId="719868735" sldId="384"/>
            <ac:spMk id="5" creationId="{2C1FCDA0-457E-4C79-81B5-F9ACE44E6A92}"/>
          </ac:spMkLst>
        </pc:spChg>
      </pc:sldChg>
      <pc:sldChg chg="modSp mod">
        <pc:chgData name="William Lee" userId="9897f04406492482" providerId="LiveId" clId="{DDC2854C-30F1-4328-A85C-30FD230C6BD0}" dt="2021-02-27T06:46:10.016" v="669" actId="1076"/>
        <pc:sldMkLst>
          <pc:docMk/>
          <pc:sldMk cId="1751712989" sldId="385"/>
        </pc:sldMkLst>
        <pc:spChg chg="mod">
          <ac:chgData name="William Lee" userId="9897f04406492482" providerId="LiveId" clId="{DDC2854C-30F1-4328-A85C-30FD230C6BD0}" dt="2021-02-27T06:46:10.016" v="669" actId="1076"/>
          <ac:spMkLst>
            <pc:docMk/>
            <pc:sldMk cId="1751712989" sldId="385"/>
            <ac:spMk id="3" creationId="{8B972126-0998-4BB4-8E76-5523AA02431B}"/>
          </ac:spMkLst>
        </pc:spChg>
      </pc:sldChg>
      <pc:sldChg chg="modSp mod">
        <pc:chgData name="William Lee" userId="9897f04406492482" providerId="LiveId" clId="{DDC2854C-30F1-4328-A85C-30FD230C6BD0}" dt="2021-02-27T06:46:48.907" v="678" actId="948"/>
        <pc:sldMkLst>
          <pc:docMk/>
          <pc:sldMk cId="2480227557" sldId="386"/>
        </pc:sldMkLst>
        <pc:spChg chg="mod">
          <ac:chgData name="William Lee" userId="9897f04406492482" providerId="LiveId" clId="{DDC2854C-30F1-4328-A85C-30FD230C6BD0}" dt="2021-02-27T06:46:48.907" v="678" actId="948"/>
          <ac:spMkLst>
            <pc:docMk/>
            <pc:sldMk cId="2480227557" sldId="386"/>
            <ac:spMk id="3" creationId="{24309C38-A6A4-44FE-817C-DBECBED89AC6}"/>
          </ac:spMkLst>
        </pc:spChg>
      </pc:sldChg>
      <pc:sldChg chg="modSp mod">
        <pc:chgData name="William Lee" userId="9897f04406492482" providerId="LiveId" clId="{DDC2854C-30F1-4328-A85C-30FD230C6BD0}" dt="2021-02-27T06:47:00.457" v="680" actId="1076"/>
        <pc:sldMkLst>
          <pc:docMk/>
          <pc:sldMk cId="2927588407" sldId="387"/>
        </pc:sldMkLst>
        <pc:spChg chg="mod">
          <ac:chgData name="William Lee" userId="9897f04406492482" providerId="LiveId" clId="{DDC2854C-30F1-4328-A85C-30FD230C6BD0}" dt="2021-02-27T06:47:00.457" v="680" actId="1076"/>
          <ac:spMkLst>
            <pc:docMk/>
            <pc:sldMk cId="2927588407" sldId="387"/>
            <ac:spMk id="3" creationId="{8B972126-0998-4BB4-8E76-5523AA02431B}"/>
          </ac:spMkLst>
        </pc:spChg>
      </pc:sldChg>
      <pc:sldChg chg="modSp mod">
        <pc:chgData name="William Lee" userId="9897f04406492482" providerId="LiveId" clId="{DDC2854C-30F1-4328-A85C-30FD230C6BD0}" dt="2021-02-27T06:48:07.888" v="687" actId="1076"/>
        <pc:sldMkLst>
          <pc:docMk/>
          <pc:sldMk cId="568739494" sldId="388"/>
        </pc:sldMkLst>
        <pc:spChg chg="mod">
          <ac:chgData name="William Lee" userId="9897f04406492482" providerId="LiveId" clId="{DDC2854C-30F1-4328-A85C-30FD230C6BD0}" dt="2021-02-27T06:48:07.888" v="687" actId="1076"/>
          <ac:spMkLst>
            <pc:docMk/>
            <pc:sldMk cId="568739494" sldId="388"/>
            <ac:spMk id="3" creationId="{64D12C79-A682-422E-BB5D-6CF3AB21755D}"/>
          </ac:spMkLst>
        </pc:spChg>
      </pc:sldChg>
      <pc:sldChg chg="modSp mod">
        <pc:chgData name="William Lee" userId="9897f04406492482" providerId="LiveId" clId="{DDC2854C-30F1-4328-A85C-30FD230C6BD0}" dt="2021-02-27T06:37:29.619" v="546" actId="1035"/>
        <pc:sldMkLst>
          <pc:docMk/>
          <pc:sldMk cId="3175064864" sldId="391"/>
        </pc:sldMkLst>
        <pc:spChg chg="mod">
          <ac:chgData name="William Lee" userId="9897f04406492482" providerId="LiveId" clId="{DDC2854C-30F1-4328-A85C-30FD230C6BD0}" dt="2021-02-27T06:37:25.187" v="542" actId="1076"/>
          <ac:spMkLst>
            <pc:docMk/>
            <pc:sldMk cId="3175064864" sldId="391"/>
            <ac:spMk id="3" creationId="{B216CCFE-0114-4665-B05C-35F2E012D5AC}"/>
          </ac:spMkLst>
        </pc:spChg>
        <pc:spChg chg="mod">
          <ac:chgData name="William Lee" userId="9897f04406492482" providerId="LiveId" clId="{DDC2854C-30F1-4328-A85C-30FD230C6BD0}" dt="2021-02-27T06:37:29.619" v="546" actId="1035"/>
          <ac:spMkLst>
            <pc:docMk/>
            <pc:sldMk cId="3175064864" sldId="391"/>
            <ac:spMk id="5" creationId="{51BE9782-49D9-49ED-B01E-875F6BFCAF96}"/>
          </ac:spMkLst>
        </pc:spChg>
      </pc:sldChg>
      <pc:sldChg chg="modSp mod">
        <pc:chgData name="William Lee" userId="9897f04406492482" providerId="LiveId" clId="{DDC2854C-30F1-4328-A85C-30FD230C6BD0}" dt="2021-02-27T06:37:41.511" v="554" actId="1035"/>
        <pc:sldMkLst>
          <pc:docMk/>
          <pc:sldMk cId="2540033939" sldId="392"/>
        </pc:sldMkLst>
        <pc:spChg chg="mod">
          <ac:chgData name="William Lee" userId="9897f04406492482" providerId="LiveId" clId="{DDC2854C-30F1-4328-A85C-30FD230C6BD0}" dt="2021-02-27T06:37:36.622" v="548" actId="1076"/>
          <ac:spMkLst>
            <pc:docMk/>
            <pc:sldMk cId="2540033939" sldId="392"/>
            <ac:spMk id="3" creationId="{B216CCFE-0114-4665-B05C-35F2E012D5AC}"/>
          </ac:spMkLst>
        </pc:spChg>
        <pc:spChg chg="mod">
          <ac:chgData name="William Lee" userId="9897f04406492482" providerId="LiveId" clId="{DDC2854C-30F1-4328-A85C-30FD230C6BD0}" dt="2021-02-27T06:37:41.511" v="554" actId="1035"/>
          <ac:spMkLst>
            <pc:docMk/>
            <pc:sldMk cId="2540033939" sldId="392"/>
            <ac:spMk id="9" creationId="{6C617237-B336-48A0-8D83-97FC20C0D516}"/>
          </ac:spMkLst>
        </pc:spChg>
      </pc:sldChg>
      <pc:sldChg chg="modSp mod">
        <pc:chgData name="William Lee" userId="9897f04406492482" providerId="LiveId" clId="{DDC2854C-30F1-4328-A85C-30FD230C6BD0}" dt="2021-02-27T06:37:51.477" v="556" actId="1076"/>
        <pc:sldMkLst>
          <pc:docMk/>
          <pc:sldMk cId="1321036542" sldId="394"/>
        </pc:sldMkLst>
        <pc:spChg chg="mod">
          <ac:chgData name="William Lee" userId="9897f04406492482" providerId="LiveId" clId="{DDC2854C-30F1-4328-A85C-30FD230C6BD0}" dt="2021-02-27T06:37:51.477" v="556" actId="1076"/>
          <ac:spMkLst>
            <pc:docMk/>
            <pc:sldMk cId="1321036542" sldId="394"/>
            <ac:spMk id="3" creationId="{969A363E-D0A5-4F5A-AEC9-060143793445}"/>
          </ac:spMkLst>
        </pc:spChg>
      </pc:sldChg>
      <pc:sldChg chg="modSp mod">
        <pc:chgData name="William Lee" userId="9897f04406492482" providerId="LiveId" clId="{DDC2854C-30F1-4328-A85C-30FD230C6BD0}" dt="2021-02-27T06:41:32.427" v="621" actId="1076"/>
        <pc:sldMkLst>
          <pc:docMk/>
          <pc:sldMk cId="2138877759" sldId="395"/>
        </pc:sldMkLst>
        <pc:spChg chg="mod">
          <ac:chgData name="William Lee" userId="9897f04406492482" providerId="LiveId" clId="{DDC2854C-30F1-4328-A85C-30FD230C6BD0}" dt="2021-02-27T06:41:25.405" v="619" actId="1076"/>
          <ac:spMkLst>
            <pc:docMk/>
            <pc:sldMk cId="2138877759" sldId="395"/>
            <ac:spMk id="3" creationId="{C5647974-F754-424B-9FF8-F668C8C2C4C2}"/>
          </ac:spMkLst>
        </pc:spChg>
        <pc:spChg chg="mod">
          <ac:chgData name="William Lee" userId="9897f04406492482" providerId="LiveId" clId="{DDC2854C-30F1-4328-A85C-30FD230C6BD0}" dt="2021-02-27T06:41:32.427" v="621" actId="1076"/>
          <ac:spMkLst>
            <pc:docMk/>
            <pc:sldMk cId="2138877759" sldId="395"/>
            <ac:spMk id="4" creationId="{D14192D4-58FF-47F1-86D1-C14A29C0FEF3}"/>
          </ac:spMkLst>
        </pc:spChg>
        <pc:spChg chg="mod">
          <ac:chgData name="William Lee" userId="9897f04406492482" providerId="LiveId" clId="{DDC2854C-30F1-4328-A85C-30FD230C6BD0}" dt="2021-02-27T06:41:30.400" v="620" actId="1076"/>
          <ac:spMkLst>
            <pc:docMk/>
            <pc:sldMk cId="2138877759" sldId="395"/>
            <ac:spMk id="7" creationId="{2FCD08CB-D58D-445F-B979-5BB68BE9AC0F}"/>
          </ac:spMkLst>
        </pc:spChg>
      </pc:sldChg>
      <pc:sldChg chg="modSp mod">
        <pc:chgData name="William Lee" userId="9897f04406492482" providerId="LiveId" clId="{DDC2854C-30F1-4328-A85C-30FD230C6BD0}" dt="2021-02-27T06:41:39.487" v="623" actId="1076"/>
        <pc:sldMkLst>
          <pc:docMk/>
          <pc:sldMk cId="3834099382" sldId="396"/>
        </pc:sldMkLst>
        <pc:spChg chg="mod">
          <ac:chgData name="William Lee" userId="9897f04406492482" providerId="LiveId" clId="{DDC2854C-30F1-4328-A85C-30FD230C6BD0}" dt="2021-02-27T06:41:39.487" v="623" actId="1076"/>
          <ac:spMkLst>
            <pc:docMk/>
            <pc:sldMk cId="3834099382" sldId="396"/>
            <ac:spMk id="3" creationId="{8B972126-0998-4BB4-8E76-5523AA02431B}"/>
          </ac:spMkLst>
        </pc:spChg>
      </pc:sldChg>
      <pc:sldChg chg="modSp mod">
        <pc:chgData name="William Lee" userId="9897f04406492482" providerId="LiveId" clId="{DDC2854C-30F1-4328-A85C-30FD230C6BD0}" dt="2021-02-27T05:43:49.734" v="212" actId="1076"/>
        <pc:sldMkLst>
          <pc:docMk/>
          <pc:sldMk cId="3424158145" sldId="397"/>
        </pc:sldMkLst>
        <pc:spChg chg="mod">
          <ac:chgData name="William Lee" userId="9897f04406492482" providerId="LiveId" clId="{DDC2854C-30F1-4328-A85C-30FD230C6BD0}" dt="2021-02-27T05:43:49.734" v="212" actId="1076"/>
          <ac:spMkLst>
            <pc:docMk/>
            <pc:sldMk cId="3424158145" sldId="397"/>
            <ac:spMk id="3" creationId="{5EEA5D2C-30EE-4BC0-89E7-23E18D301E1D}"/>
          </ac:spMkLst>
        </pc:spChg>
      </pc:sldChg>
      <pc:sldChg chg="modSp mod">
        <pc:chgData name="William Lee" userId="9897f04406492482" providerId="LiveId" clId="{DDC2854C-30F1-4328-A85C-30FD230C6BD0}" dt="2021-02-27T06:47:40.547" v="683" actId="1076"/>
        <pc:sldMkLst>
          <pc:docMk/>
          <pc:sldMk cId="1109016679" sldId="398"/>
        </pc:sldMkLst>
        <pc:spChg chg="mod">
          <ac:chgData name="William Lee" userId="9897f04406492482" providerId="LiveId" clId="{DDC2854C-30F1-4328-A85C-30FD230C6BD0}" dt="2021-02-27T06:47:40.547" v="683" actId="1076"/>
          <ac:spMkLst>
            <pc:docMk/>
            <pc:sldMk cId="1109016679" sldId="398"/>
            <ac:spMk id="3" creationId="{64D12C79-A682-422E-BB5D-6CF3AB21755D}"/>
          </ac:spMkLst>
        </pc:spChg>
      </pc:sldChg>
      <pc:sldChg chg="modSp mod">
        <pc:chgData name="William Lee" userId="9897f04406492482" providerId="LiveId" clId="{DDC2854C-30F1-4328-A85C-30FD230C6BD0}" dt="2021-02-27T06:53:57.781" v="760" actId="948"/>
        <pc:sldMkLst>
          <pc:docMk/>
          <pc:sldMk cId="1272496847" sldId="400"/>
        </pc:sldMkLst>
        <pc:spChg chg="mod">
          <ac:chgData name="William Lee" userId="9897f04406492482" providerId="LiveId" clId="{DDC2854C-30F1-4328-A85C-30FD230C6BD0}" dt="2021-02-27T06:53:57.781" v="760" actId="948"/>
          <ac:spMkLst>
            <pc:docMk/>
            <pc:sldMk cId="1272496847" sldId="400"/>
            <ac:spMk id="4" creationId="{2D0EA375-35B0-7E4B-B739-D45108AC2BCB}"/>
          </ac:spMkLst>
        </pc:spChg>
      </pc:sldChg>
      <pc:sldChg chg="modSp mod">
        <pc:chgData name="William Lee" userId="9897f04406492482" providerId="LiveId" clId="{DDC2854C-30F1-4328-A85C-30FD230C6BD0}" dt="2021-02-27T06:37:03.624" v="538" actId="1076"/>
        <pc:sldMkLst>
          <pc:docMk/>
          <pc:sldMk cId="2375815473" sldId="401"/>
        </pc:sldMkLst>
        <pc:spChg chg="mod">
          <ac:chgData name="William Lee" userId="9897f04406492482" providerId="LiveId" clId="{DDC2854C-30F1-4328-A85C-30FD230C6BD0}" dt="2021-02-27T06:37:03.624" v="538" actId="1076"/>
          <ac:spMkLst>
            <pc:docMk/>
            <pc:sldMk cId="2375815473" sldId="401"/>
            <ac:spMk id="3" creationId="{B216CCFE-0114-4665-B05C-35F2E012D5AC}"/>
          </ac:spMkLst>
        </pc:spChg>
      </pc:sldChg>
    </pc:docChg>
  </pc:docChgLst>
  <pc:docChgLst>
    <pc:chgData name="William Lee" userId="9897f04406492482" providerId="LiveId" clId="{3A7436A9-0C58-EF47-AFBB-332EFA48EA52}"/>
    <pc:docChg chg="undo custSel modSld">
      <pc:chgData name="William Lee" userId="9897f04406492482" providerId="LiveId" clId="{3A7436A9-0C58-EF47-AFBB-332EFA48EA52}" dt="2021-02-26T07:04:39.920" v="262" actId="20577"/>
      <pc:docMkLst>
        <pc:docMk/>
      </pc:docMkLst>
      <pc:sldChg chg="modSp mod">
        <pc:chgData name="William Lee" userId="9897f04406492482" providerId="LiveId" clId="{3A7436A9-0C58-EF47-AFBB-332EFA48EA52}" dt="2021-02-26T04:31:23.154" v="43" actId="20577"/>
        <pc:sldMkLst>
          <pc:docMk/>
          <pc:sldMk cId="392107465" sldId="306"/>
        </pc:sldMkLst>
        <pc:spChg chg="mod">
          <ac:chgData name="William Lee" userId="9897f04406492482" providerId="LiveId" clId="{3A7436A9-0C58-EF47-AFBB-332EFA48EA52}" dt="2021-02-26T04:31:23.154" v="43" actId="20577"/>
          <ac:spMkLst>
            <pc:docMk/>
            <pc:sldMk cId="392107465" sldId="306"/>
            <ac:spMk id="3" creationId="{7D8DEE68-5252-4FD9-A83B-D75830585F4E}"/>
          </ac:spMkLst>
        </pc:spChg>
      </pc:sldChg>
      <pc:sldChg chg="modSp mod">
        <pc:chgData name="William Lee" userId="9897f04406492482" providerId="LiveId" clId="{3A7436A9-0C58-EF47-AFBB-332EFA48EA52}" dt="2021-02-26T05:45:11.291" v="60" actId="20577"/>
        <pc:sldMkLst>
          <pc:docMk/>
          <pc:sldMk cId="52690397" sldId="311"/>
        </pc:sldMkLst>
        <pc:spChg chg="mod">
          <ac:chgData name="William Lee" userId="9897f04406492482" providerId="LiveId" clId="{3A7436A9-0C58-EF47-AFBB-332EFA48EA52}" dt="2021-02-26T05:45:11.291" v="60" actId="20577"/>
          <ac:spMkLst>
            <pc:docMk/>
            <pc:sldMk cId="52690397" sldId="311"/>
            <ac:spMk id="3" creationId="{A23DFF61-2DA8-4B4F-9886-BAA550C5F9D9}"/>
          </ac:spMkLst>
        </pc:spChg>
      </pc:sldChg>
      <pc:sldChg chg="modSp mod">
        <pc:chgData name="William Lee" userId="9897f04406492482" providerId="LiveId" clId="{3A7436A9-0C58-EF47-AFBB-332EFA48EA52}" dt="2021-02-26T07:04:39.920" v="262" actId="20577"/>
        <pc:sldMkLst>
          <pc:docMk/>
          <pc:sldMk cId="1713301089" sldId="332"/>
        </pc:sldMkLst>
        <pc:spChg chg="mod">
          <ac:chgData name="William Lee" userId="9897f04406492482" providerId="LiveId" clId="{3A7436A9-0C58-EF47-AFBB-332EFA48EA52}" dt="2021-02-26T07:04:39.920" v="262" actId="20577"/>
          <ac:spMkLst>
            <pc:docMk/>
            <pc:sldMk cId="1713301089" sldId="332"/>
            <ac:spMk id="3" creationId="{4929D88C-7B52-4200-A7EC-372C5B413CFC}"/>
          </ac:spMkLst>
        </pc:spChg>
      </pc:sldChg>
      <pc:sldChg chg="modSp mod">
        <pc:chgData name="William Lee" userId="9897f04406492482" providerId="LiveId" clId="{3A7436A9-0C58-EF47-AFBB-332EFA48EA52}" dt="2021-02-26T07:01:58.397" v="107" actId="20577"/>
        <pc:sldMkLst>
          <pc:docMk/>
          <pc:sldMk cId="2660895658" sldId="352"/>
        </pc:sldMkLst>
        <pc:spChg chg="mod">
          <ac:chgData name="William Lee" userId="9897f04406492482" providerId="LiveId" clId="{3A7436A9-0C58-EF47-AFBB-332EFA48EA52}" dt="2021-02-26T07:01:58.397" v="107" actId="20577"/>
          <ac:spMkLst>
            <pc:docMk/>
            <pc:sldMk cId="2660895658" sldId="352"/>
            <ac:spMk id="6" creationId="{17F59A5A-7E8C-4419-B482-E69AA5E58045}"/>
          </ac:spMkLst>
        </pc:spChg>
      </pc:sldChg>
      <pc:sldChg chg="addSp modSp mod">
        <pc:chgData name="William Lee" userId="9897f04406492482" providerId="LiveId" clId="{3A7436A9-0C58-EF47-AFBB-332EFA48EA52}" dt="2021-02-26T07:02:59.998" v="163" actId="1076"/>
        <pc:sldMkLst>
          <pc:docMk/>
          <pc:sldMk cId="2847171884" sldId="353"/>
        </pc:sldMkLst>
        <pc:spChg chg="add mod">
          <ac:chgData name="William Lee" userId="9897f04406492482" providerId="LiveId" clId="{3A7436A9-0C58-EF47-AFBB-332EFA48EA52}" dt="2021-02-26T07:02:59.998" v="163" actId="1076"/>
          <ac:spMkLst>
            <pc:docMk/>
            <pc:sldMk cId="2847171884" sldId="353"/>
            <ac:spMk id="6" creationId="{E9EF0A2D-6456-3941-930C-5269C01FA63B}"/>
          </ac:spMkLst>
        </pc:spChg>
      </pc:sldChg>
    </pc:docChg>
  </pc:docChgLst>
  <pc:docChgLst>
    <pc:chgData name="William Lee" userId="9897f04406492482" providerId="LiveId" clId="{FFBCDBD0-4303-F54D-8493-42382A0B0273}"/>
    <pc:docChg chg="modSld">
      <pc:chgData name="William Lee" userId="9897f04406492482" providerId="LiveId" clId="{FFBCDBD0-4303-F54D-8493-42382A0B0273}" dt="2021-06-20T02:19:11.256" v="78" actId="207"/>
      <pc:docMkLst>
        <pc:docMk/>
      </pc:docMkLst>
      <pc:sldChg chg="modSp mod">
        <pc:chgData name="William Lee" userId="9897f04406492482" providerId="LiveId" clId="{FFBCDBD0-4303-F54D-8493-42382A0B0273}" dt="2021-06-20T02:19:05.444" v="77" actId="207"/>
        <pc:sldMkLst>
          <pc:docMk/>
          <pc:sldMk cId="807007602" sldId="303"/>
        </pc:sldMkLst>
        <pc:spChg chg="mod">
          <ac:chgData name="William Lee" userId="9897f04406492482" providerId="LiveId" clId="{FFBCDBD0-4303-F54D-8493-42382A0B0273}" dt="2021-06-20T02:19:05.444" v="77" actId="207"/>
          <ac:spMkLst>
            <pc:docMk/>
            <pc:sldMk cId="807007602" sldId="303"/>
            <ac:spMk id="5" creationId="{8718BDD4-1BA7-45EE-BEEB-D4C00F8960DB}"/>
          </ac:spMkLst>
        </pc:spChg>
      </pc:sldChg>
      <pc:sldChg chg="modSp mod">
        <pc:chgData name="William Lee" userId="9897f04406492482" providerId="LiveId" clId="{FFBCDBD0-4303-F54D-8493-42382A0B0273}" dt="2021-06-20T02:19:11.256" v="78" actId="207"/>
        <pc:sldMkLst>
          <pc:docMk/>
          <pc:sldMk cId="3122951171" sldId="304"/>
        </pc:sldMkLst>
        <pc:spChg chg="mod">
          <ac:chgData name="William Lee" userId="9897f04406492482" providerId="LiveId" clId="{FFBCDBD0-4303-F54D-8493-42382A0B0273}" dt="2021-06-20T02:19:11.256" v="78" actId="207"/>
          <ac:spMkLst>
            <pc:docMk/>
            <pc:sldMk cId="3122951171" sldId="304"/>
            <ac:spMk id="5" creationId="{145D7FC8-CDBC-4A7E-985B-25705BFFE590}"/>
          </ac:spMkLst>
        </pc:spChg>
      </pc:sldChg>
      <pc:sldChg chg="modSp mod">
        <pc:chgData name="William Lee" userId="9897f04406492482" providerId="LiveId" clId="{FFBCDBD0-4303-F54D-8493-42382A0B0273}" dt="2021-06-05T11:21:14.899" v="63" actId="20577"/>
        <pc:sldMkLst>
          <pc:docMk/>
          <pc:sldMk cId="2955754470" sldId="319"/>
        </pc:sldMkLst>
        <pc:spChg chg="mod">
          <ac:chgData name="William Lee" userId="9897f04406492482" providerId="LiveId" clId="{FFBCDBD0-4303-F54D-8493-42382A0B0273}" dt="2021-06-05T11:21:14.899" v="63" actId="20577"/>
          <ac:spMkLst>
            <pc:docMk/>
            <pc:sldMk cId="2955754470" sldId="319"/>
            <ac:spMk id="3" creationId="{ECA1D25E-10C3-4267-8080-76F07C4F6A52}"/>
          </ac:spMkLst>
        </pc:spChg>
      </pc:sldChg>
      <pc:sldChg chg="modSp mod">
        <pc:chgData name="William Lee" userId="9897f04406492482" providerId="LiveId" clId="{FFBCDBD0-4303-F54D-8493-42382A0B0273}" dt="2021-06-01T09:02:27.300" v="12" actId="1076"/>
        <pc:sldMkLst>
          <pc:docMk/>
          <pc:sldMk cId="1601056843" sldId="359"/>
        </pc:sldMkLst>
        <pc:spChg chg="mod">
          <ac:chgData name="William Lee" userId="9897f04406492482" providerId="LiveId" clId="{FFBCDBD0-4303-F54D-8493-42382A0B0273}" dt="2021-06-01T09:01:36.597" v="0" actId="1076"/>
          <ac:spMkLst>
            <pc:docMk/>
            <pc:sldMk cId="1601056843" sldId="359"/>
            <ac:spMk id="4" creationId="{06431EF4-2626-483C-8E2E-3BBB54FEF2EE}"/>
          </ac:spMkLst>
        </pc:spChg>
        <pc:spChg chg="mod">
          <ac:chgData name="William Lee" userId="9897f04406492482" providerId="LiveId" clId="{FFBCDBD0-4303-F54D-8493-42382A0B0273}" dt="2021-06-01T09:02:27.300" v="12" actId="1076"/>
          <ac:spMkLst>
            <pc:docMk/>
            <pc:sldMk cId="1601056843" sldId="359"/>
            <ac:spMk id="6" creationId="{3F5FC2E9-B611-423F-A695-7DC38D9FF828}"/>
          </ac:spMkLst>
        </pc:spChg>
      </pc:sldChg>
      <pc:sldChg chg="modSp mod">
        <pc:chgData name="William Lee" userId="9897f04406492482" providerId="LiveId" clId="{FFBCDBD0-4303-F54D-8493-42382A0B0273}" dt="2021-06-01T09:02:34.230" v="14" actId="1076"/>
        <pc:sldMkLst>
          <pc:docMk/>
          <pc:sldMk cId="4199191214" sldId="360"/>
        </pc:sldMkLst>
        <pc:spChg chg="mod">
          <ac:chgData name="William Lee" userId="9897f04406492482" providerId="LiveId" clId="{FFBCDBD0-4303-F54D-8493-42382A0B0273}" dt="2021-06-01T09:01:49.537" v="2" actId="1076"/>
          <ac:spMkLst>
            <pc:docMk/>
            <pc:sldMk cId="4199191214" sldId="360"/>
            <ac:spMk id="4" creationId="{06431EF4-2626-483C-8E2E-3BBB54FEF2EE}"/>
          </ac:spMkLst>
        </pc:spChg>
        <pc:spChg chg="mod">
          <ac:chgData name="William Lee" userId="9897f04406492482" providerId="LiveId" clId="{FFBCDBD0-4303-F54D-8493-42382A0B0273}" dt="2021-06-01T09:02:34.230" v="14" actId="1076"/>
          <ac:spMkLst>
            <pc:docMk/>
            <pc:sldMk cId="4199191214" sldId="360"/>
            <ac:spMk id="6" creationId="{3F5FC2E9-B611-423F-A695-7DC38D9FF828}"/>
          </ac:spMkLst>
        </pc:spChg>
      </pc:sldChg>
      <pc:sldChg chg="modSp mod">
        <pc:chgData name="William Lee" userId="9897f04406492482" providerId="LiveId" clId="{FFBCDBD0-4303-F54D-8493-42382A0B0273}" dt="2021-06-11T03:31:12.007" v="76" actId="255"/>
        <pc:sldMkLst>
          <pc:docMk/>
          <pc:sldMk cId="1483688714" sldId="362"/>
        </pc:sldMkLst>
        <pc:spChg chg="mod">
          <ac:chgData name="William Lee" userId="9897f04406492482" providerId="LiveId" clId="{FFBCDBD0-4303-F54D-8493-42382A0B0273}" dt="2021-06-11T03:31:12.007" v="76" actId="255"/>
          <ac:spMkLst>
            <pc:docMk/>
            <pc:sldMk cId="1483688714" sldId="362"/>
            <ac:spMk id="3" creationId="{24309C38-A6A4-44FE-817C-DBECBED89AC6}"/>
          </ac:spMkLst>
        </pc:spChg>
      </pc:sldChg>
      <pc:sldChg chg="modSp mod">
        <pc:chgData name="William Lee" userId="9897f04406492482" providerId="LiveId" clId="{FFBCDBD0-4303-F54D-8493-42382A0B0273}" dt="2021-06-01T09:03:31.484" v="15" actId="1076"/>
        <pc:sldMkLst>
          <pc:docMk/>
          <pc:sldMk cId="2985014151" sldId="363"/>
        </pc:sldMkLst>
        <pc:spChg chg="mod">
          <ac:chgData name="William Lee" userId="9897f04406492482" providerId="LiveId" clId="{FFBCDBD0-4303-F54D-8493-42382A0B0273}" dt="2021-06-01T09:03:31.484" v="15" actId="1076"/>
          <ac:spMkLst>
            <pc:docMk/>
            <pc:sldMk cId="2985014151" sldId="363"/>
            <ac:spMk id="5" creationId="{C5241F53-8D8D-4ED6-B3E7-D9FDCCE96152}"/>
          </ac:spMkLst>
        </pc:spChg>
      </pc:sldChg>
      <pc:sldChg chg="modSp mod">
        <pc:chgData name="William Lee" userId="9897f04406492482" providerId="LiveId" clId="{FFBCDBD0-4303-F54D-8493-42382A0B0273}" dt="2021-06-01T09:03:44.024" v="17" actId="1076"/>
        <pc:sldMkLst>
          <pc:docMk/>
          <pc:sldMk cId="356953814" sldId="364"/>
        </pc:sldMkLst>
        <pc:spChg chg="mod">
          <ac:chgData name="William Lee" userId="9897f04406492482" providerId="LiveId" clId="{FFBCDBD0-4303-F54D-8493-42382A0B0273}" dt="2021-06-01T09:03:44.024" v="17" actId="1076"/>
          <ac:spMkLst>
            <pc:docMk/>
            <pc:sldMk cId="356953814" sldId="364"/>
            <ac:spMk id="5" creationId="{C5241F53-8D8D-4ED6-B3E7-D9FDCCE96152}"/>
          </ac:spMkLst>
        </pc:spChg>
      </pc:sldChg>
      <pc:sldChg chg="modSp mod">
        <pc:chgData name="William Lee" userId="9897f04406492482" providerId="LiveId" clId="{FFBCDBD0-4303-F54D-8493-42382A0B0273}" dt="2021-06-01T09:04:40.449" v="19" actId="1076"/>
        <pc:sldMkLst>
          <pc:docMk/>
          <pc:sldMk cId="384668220" sldId="365"/>
        </pc:sldMkLst>
        <pc:spChg chg="mod">
          <ac:chgData name="William Lee" userId="9897f04406492482" providerId="LiveId" clId="{FFBCDBD0-4303-F54D-8493-42382A0B0273}" dt="2021-06-01T09:04:40.449" v="19" actId="1076"/>
          <ac:spMkLst>
            <pc:docMk/>
            <pc:sldMk cId="384668220" sldId="365"/>
            <ac:spMk id="5" creationId="{C5241F53-8D8D-4ED6-B3E7-D9FDCCE96152}"/>
          </ac:spMkLst>
        </pc:spChg>
      </pc:sldChg>
      <pc:sldChg chg="modSp mod">
        <pc:chgData name="William Lee" userId="9897f04406492482" providerId="LiveId" clId="{FFBCDBD0-4303-F54D-8493-42382A0B0273}" dt="2021-06-01T09:04:56.109" v="23" actId="1076"/>
        <pc:sldMkLst>
          <pc:docMk/>
          <pc:sldMk cId="176543221" sldId="366"/>
        </pc:sldMkLst>
        <pc:spChg chg="mod">
          <ac:chgData name="William Lee" userId="9897f04406492482" providerId="LiveId" clId="{FFBCDBD0-4303-F54D-8493-42382A0B0273}" dt="2021-06-01T09:04:56.109" v="23" actId="1076"/>
          <ac:spMkLst>
            <pc:docMk/>
            <pc:sldMk cId="176543221" sldId="366"/>
            <ac:spMk id="5" creationId="{C5241F53-8D8D-4ED6-B3E7-D9FDCCE96152}"/>
          </ac:spMkLst>
        </pc:spChg>
      </pc:sldChg>
      <pc:sldChg chg="modSp mod">
        <pc:chgData name="William Lee" userId="9897f04406492482" providerId="LiveId" clId="{FFBCDBD0-4303-F54D-8493-42382A0B0273}" dt="2021-06-11T03:28:38.408" v="65" actId="1076"/>
        <pc:sldMkLst>
          <pc:docMk/>
          <pc:sldMk cId="3986884615" sldId="367"/>
        </pc:sldMkLst>
        <pc:spChg chg="mod">
          <ac:chgData name="William Lee" userId="9897f04406492482" providerId="LiveId" clId="{FFBCDBD0-4303-F54D-8493-42382A0B0273}" dt="2021-06-11T03:28:38.408" v="65" actId="1076"/>
          <ac:spMkLst>
            <pc:docMk/>
            <pc:sldMk cId="3986884615" sldId="367"/>
            <ac:spMk id="5" creationId="{C5241F53-8D8D-4ED6-B3E7-D9FDCCE96152}"/>
          </ac:spMkLst>
        </pc:spChg>
      </pc:sldChg>
      <pc:sldChg chg="modSp mod">
        <pc:chgData name="William Lee" userId="9897f04406492482" providerId="LiveId" clId="{FFBCDBD0-4303-F54D-8493-42382A0B0273}" dt="2021-06-11T03:29:06.611" v="67" actId="1076"/>
        <pc:sldMkLst>
          <pc:docMk/>
          <pc:sldMk cId="3576675829" sldId="368"/>
        </pc:sldMkLst>
        <pc:spChg chg="mod">
          <ac:chgData name="William Lee" userId="9897f04406492482" providerId="LiveId" clId="{FFBCDBD0-4303-F54D-8493-42382A0B0273}" dt="2021-06-11T03:29:06.611" v="67" actId="1076"/>
          <ac:spMkLst>
            <pc:docMk/>
            <pc:sldMk cId="3576675829" sldId="368"/>
            <ac:spMk id="5" creationId="{C5241F53-8D8D-4ED6-B3E7-D9FDCCE96152}"/>
          </ac:spMkLst>
        </pc:spChg>
      </pc:sldChg>
      <pc:sldChg chg="modSp mod">
        <pc:chgData name="William Lee" userId="9897f04406492482" providerId="LiveId" clId="{FFBCDBD0-4303-F54D-8493-42382A0B0273}" dt="2021-06-11T03:30:21.760" v="71" actId="1076"/>
        <pc:sldMkLst>
          <pc:docMk/>
          <pc:sldMk cId="2978234203" sldId="378"/>
        </pc:sldMkLst>
        <pc:spChg chg="mod">
          <ac:chgData name="William Lee" userId="9897f04406492482" providerId="LiveId" clId="{FFBCDBD0-4303-F54D-8493-42382A0B0273}" dt="2021-06-11T03:30:21.760" v="71" actId="1076"/>
          <ac:spMkLst>
            <pc:docMk/>
            <pc:sldMk cId="2978234203" sldId="378"/>
            <ac:spMk id="4" creationId="{25E49A81-D06A-4C19-A94E-D2D0609E0DF2}"/>
          </ac:spMkLst>
        </pc:spChg>
        <pc:spChg chg="mod">
          <ac:chgData name="William Lee" userId="9897f04406492482" providerId="LiveId" clId="{FFBCDBD0-4303-F54D-8493-42382A0B0273}" dt="2021-06-11T03:29:39.427" v="68" actId="1076"/>
          <ac:spMkLst>
            <pc:docMk/>
            <pc:sldMk cId="2978234203" sldId="378"/>
            <ac:spMk id="5" creationId="{2C1FCDA0-457E-4C79-81B5-F9ACE44E6A92}"/>
          </ac:spMkLst>
        </pc:spChg>
      </pc:sldChg>
      <pc:sldChg chg="modSp mod">
        <pc:chgData name="William Lee" userId="9897f04406492482" providerId="LiveId" clId="{FFBCDBD0-4303-F54D-8493-42382A0B0273}" dt="2021-06-11T03:30:16.946" v="70" actId="1076"/>
        <pc:sldMkLst>
          <pc:docMk/>
          <pc:sldMk cId="1744371623" sldId="379"/>
        </pc:sldMkLst>
        <pc:spChg chg="mod">
          <ac:chgData name="William Lee" userId="9897f04406492482" providerId="LiveId" clId="{FFBCDBD0-4303-F54D-8493-42382A0B0273}" dt="2021-06-11T03:30:16.946" v="70" actId="1076"/>
          <ac:spMkLst>
            <pc:docMk/>
            <pc:sldMk cId="1744371623" sldId="379"/>
            <ac:spMk id="4" creationId="{25E49A81-D06A-4C19-A94E-D2D0609E0DF2}"/>
          </ac:spMkLst>
        </pc:spChg>
        <pc:spChg chg="mod">
          <ac:chgData name="William Lee" userId="9897f04406492482" providerId="LiveId" clId="{FFBCDBD0-4303-F54D-8493-42382A0B0273}" dt="2021-06-11T03:29:48.775" v="69" actId="1076"/>
          <ac:spMkLst>
            <pc:docMk/>
            <pc:sldMk cId="1744371623" sldId="379"/>
            <ac:spMk id="5" creationId="{2C1FCDA0-457E-4C79-81B5-F9ACE44E6A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D78FAEA-CFE1-4DE6-A271-EF2EE6E6B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146C01-F0F1-4A38-ABCC-30D73CC1FF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2B63F-BF2D-44B9-9140-27DFE01683DE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9AD25F-2094-47E7-B25F-1D5373BC3E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06562D-5C62-4F3E-8E85-01D9B1A44A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B8A76-72EF-4BD8-8359-D213C926F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76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30D4-077D-4BA0-9205-5C42278C0824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02B17-20B0-44BB-89F4-3EAED42588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40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7481A-2B0A-4F3A-AB08-5341ED7DD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0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443521-3FE6-4B9A-9031-0BB1A825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1"/>
            <a:ext cx="10079831" cy="1825171"/>
          </a:xfrm>
        </p:spPr>
        <p:txBody>
          <a:bodyPr/>
          <a:lstStyle>
            <a:lvl1pPr marL="0" indent="0" algn="ctr">
              <a:buNone/>
              <a:defRPr sz="28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9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8" indent="0" algn="ctr">
              <a:buNone/>
              <a:defRPr sz="1600"/>
            </a:lvl7pPr>
            <a:lvl8pPr marL="3200421" indent="0" algn="ctr">
              <a:buNone/>
              <a:defRPr sz="1600"/>
            </a:lvl8pPr>
            <a:lvl9pPr marL="3657624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9E31B9-DE3E-4029-9730-6D9FC99F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A978-2C6B-425C-A8B6-37F702E93F60}" type="datetime1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6F020-E57D-4A54-A8CE-8A26E437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530A7-A6FB-4221-844C-45A69C22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91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BEC74-DD95-43A9-A233-B4787FEB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01E576-9C5C-4856-AA53-4D5317801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5640A-4210-497E-965D-5AD6F6B1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D40-566E-4D7C-B226-FD3963886BBE}" type="datetime1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39512-A664-42F4-8AF3-311AA523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008FB-6B2F-4D41-ACA5-91E9EB2C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50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1145B7-E22C-4A17-9101-885874E29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39" y="402484"/>
            <a:ext cx="2897951" cy="64064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52A785-BF54-42C1-8089-B26C2066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86" y="402484"/>
            <a:ext cx="8525857" cy="64064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D12999-AC30-4D8C-B31A-92E36648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0CB7-9467-4C34-A1EB-DD02DA8568D9}" type="datetime1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F3A80-2BE7-4240-8C3D-E52C667D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974E72-31BB-462B-8A78-87F4ACF5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8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C0DD2-F288-45FE-8DB6-05341992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90000"/>
          <a:lstStyle>
            <a:lvl1pPr>
              <a:lnSpc>
                <a:spcPct val="100000"/>
              </a:lnSpc>
              <a:defRPr>
                <a:latin typeface="Noto Sans CJK TC Thin" panose="020B0200000000000000" pitchFamily="34" charset="-120"/>
                <a:ea typeface="Noto Sans CJK TC Thin" panose="020B02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6E6D3-D4EB-449A-B532-ACBE9A8EF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080000"/>
            <a:ext cx="13140000" cy="6480000"/>
          </a:xfrm>
        </p:spPr>
        <p:txBody>
          <a:bodyPr tIns="46800"/>
          <a:lstStyle>
            <a:lvl1pPr>
              <a:lnSpc>
                <a:spcPct val="150000"/>
              </a:lnSpc>
              <a:defRPr sz="3200">
                <a:latin typeface="Noto Sans CJK TC Medium" panose="020B0600000000000000" pitchFamily="34" charset="-120"/>
                <a:ea typeface="Noto Sans CJK TC Medium" panose="020B0600000000000000" pitchFamily="34" charset="-120"/>
              </a:defRPr>
            </a:lvl1pPr>
            <a:lvl2pPr>
              <a:lnSpc>
                <a:spcPct val="150000"/>
              </a:lnSpc>
              <a:defRPr sz="28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2pPr>
            <a:lvl3pPr>
              <a:lnSpc>
                <a:spcPct val="150000"/>
              </a:lnSpc>
              <a:defRPr sz="24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3pPr>
            <a:lvl4pPr>
              <a:lnSpc>
                <a:spcPct val="150000"/>
              </a:lnSpc>
              <a:defRPr sz="2000"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4pPr>
            <a:lvl5pPr marL="1828812" indent="0">
              <a:buNone/>
              <a:defRPr>
                <a:latin typeface="Noto Sans CJK TC Light" panose="020B0300000000000000" pitchFamily="34" charset="-120"/>
                <a:ea typeface="Noto Sans CJK TC Light" panose="020B0300000000000000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4FC35-7612-4A1D-8F4E-F0697803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35D-F2D9-4994-A58A-157F60576A6D}" type="datetime1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3BF6AA-272B-417C-B2B1-72CE2609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6D9C9-4FB4-4FE9-A85E-66D48DC2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D54DF62-AE76-43AF-A406-E605006AC81A}"/>
              </a:ext>
            </a:extLst>
          </p:cNvPr>
          <p:cNvCxnSpPr>
            <a:cxnSpLocks/>
          </p:cNvCxnSpPr>
          <p:nvPr userDrawn="1"/>
        </p:nvCxnSpPr>
        <p:spPr>
          <a:xfrm>
            <a:off x="793687" y="931264"/>
            <a:ext cx="1190531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6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D9E25-3DF8-437D-AFBD-8754728D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3EC63-085B-4BE9-9BFB-5E5BD301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5" y="5059035"/>
            <a:ext cx="11591806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90199-5312-4290-A15C-29966131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A0C5-A6C4-4F43-8E2E-3AB08E266C17}" type="datetime1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504FF4-D914-4F0E-938F-972D99A1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59354-278E-4017-A116-14C15B2E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90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2EEE3-74DA-41CB-8064-3D6C6354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BB53D-F01F-4CDA-A11B-54F8F7215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A359D8-E2A5-47B4-AEEC-48416659B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888B06-8057-4DEA-B362-211CE2E9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55C1-E328-498C-BD4F-2EDA858E6D08}" type="datetime1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470FD1-0691-4892-B933-A37E300C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EDB41D-70AD-4A60-A13F-EDAFD5B3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4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85D31-343E-45B2-BF1B-96868C85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1E19F-7E29-4504-96BD-07B7C720D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737" y="1853171"/>
            <a:ext cx="5685654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8BFBC2-2C83-4015-BD0C-36831F566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737" y="2761381"/>
            <a:ext cx="5685654" cy="40615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507247-EB9C-4D1D-AAC3-EE1D380C7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E0EE28-C2BB-4CFF-B035-2EB91F90F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89DEE8-1F58-4E73-9BD7-D65EDDA9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6FFA-815C-42C3-9075-891B3A607105}" type="datetime1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7ECAAF-3DA6-4442-9108-82A52EC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FB309D-655C-440A-874F-DCF9CEF3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7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F28C6-9FD1-49DC-9B37-B7F73D4A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4C9EF6-F937-4ECE-8D4F-D83689AA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CB1-8353-45F0-BCA3-5E5EF9A60A1B}" type="datetime1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28328D-ED4E-4712-A847-83AABA1F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B51D94-A322-448C-97E0-9BEAF4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22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27EFCA9-08CD-4245-8CBD-83FCB3CA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0ACF-8514-4F93-A3C5-185335617050}" type="datetime1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F56BF0-4FBB-480D-AE04-E7B6BC7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92C257-A471-4A69-AB11-6A3A2EE7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7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CCBB0-DE30-4D70-9F13-835D4127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7" y="503978"/>
            <a:ext cx="433467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42B09-7794-458F-BD4F-61294A92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655" y="1088455"/>
            <a:ext cx="6803886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B740ED-0337-4903-B51B-9462DF8B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737" y="2267902"/>
            <a:ext cx="433467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8" indent="0">
              <a:buNone/>
              <a:defRPr sz="1000"/>
            </a:lvl7pPr>
            <a:lvl8pPr marL="3200421" indent="0">
              <a:buNone/>
              <a:defRPr sz="1000"/>
            </a:lvl8pPr>
            <a:lvl9pPr marL="365762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DD6973-2758-4064-BF22-8876192A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9828-984D-4E74-BA66-988E38879F02}" type="datetime1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CAF59F-853F-4485-80D2-CD004344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EDC6D2-105C-4495-AF33-99B2E310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83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F3562-630F-487C-82C2-3A98E31A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37" y="503978"/>
            <a:ext cx="433467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5E6060-E62D-4646-9C5C-2D2CBB091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655" y="1088455"/>
            <a:ext cx="6803886" cy="5372269"/>
          </a:xfrm>
        </p:spPr>
        <p:txBody>
          <a:bodyPr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69DAA9-A161-43CD-B79E-28FAA10C3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737" y="2267902"/>
            <a:ext cx="433467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8" indent="0">
              <a:buNone/>
              <a:defRPr sz="1000"/>
            </a:lvl7pPr>
            <a:lvl8pPr marL="3200421" indent="0">
              <a:buNone/>
              <a:defRPr sz="1000"/>
            </a:lvl8pPr>
            <a:lvl9pPr marL="3657624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5ECC91-4A32-4F5C-A949-7669123C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165-0C82-439F-8C61-3B66E9DBA42F}" type="datetime1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ED1793-35E7-4688-8725-F5827A1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1CC6AB-BE5B-49F6-81AE-951463D7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61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BAC30B-7E2C-49D3-B38D-5817D2BE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87" y="19843"/>
            <a:ext cx="11905313" cy="99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993B10-032D-40F2-A7F2-25FCEF57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87" y="1190500"/>
            <a:ext cx="11905313" cy="5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5D3104-0FBB-419F-B7E1-C2B28AB74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86" y="7006700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D6D8-D24D-426B-9039-5B9AFD63A9E0}" type="datetime1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28564-B8DA-4BDB-AF2A-DC1646D06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0DE315-C545-40EA-8E7D-76F28D4A0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6CAD-6188-43E1-91D5-1BDD6C50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95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4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create-table-foreign-keys.html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4.xml"/><Relationship Id="rId4" Type="http://schemas.openxmlformats.org/officeDocument/2006/relationships/slide" Target="slide9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10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grant.html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grant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64.xml"/><Relationship Id="rId18" Type="http://schemas.openxmlformats.org/officeDocument/2006/relationships/slide" Target="slide79.xml"/><Relationship Id="rId26" Type="http://schemas.openxmlformats.org/officeDocument/2006/relationships/slide" Target="slide92.xml"/><Relationship Id="rId21" Type="http://schemas.openxmlformats.org/officeDocument/2006/relationships/slide" Target="slide84.xml"/><Relationship Id="rId34" Type="http://schemas.openxmlformats.org/officeDocument/2006/relationships/slide" Target="slide129.xml"/><Relationship Id="rId7" Type="http://schemas.openxmlformats.org/officeDocument/2006/relationships/slide" Target="slide24.xml"/><Relationship Id="rId12" Type="http://schemas.openxmlformats.org/officeDocument/2006/relationships/slide" Target="slide55.xml"/><Relationship Id="rId17" Type="http://schemas.openxmlformats.org/officeDocument/2006/relationships/slide" Target="slide74.xml"/><Relationship Id="rId25" Type="http://schemas.openxmlformats.org/officeDocument/2006/relationships/slide" Target="slide91.xml"/><Relationship Id="rId33" Type="http://schemas.openxmlformats.org/officeDocument/2006/relationships/slide" Target="slide127.xml"/><Relationship Id="rId2" Type="http://schemas.openxmlformats.org/officeDocument/2006/relationships/slide" Target="slide3.xml"/><Relationship Id="rId16" Type="http://schemas.openxmlformats.org/officeDocument/2006/relationships/slide" Target="slide71.xml"/><Relationship Id="rId20" Type="http://schemas.openxmlformats.org/officeDocument/2006/relationships/slide" Target="slide83.xml"/><Relationship Id="rId29" Type="http://schemas.openxmlformats.org/officeDocument/2006/relationships/slide" Target="slide1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53.xml"/><Relationship Id="rId24" Type="http://schemas.openxmlformats.org/officeDocument/2006/relationships/slide" Target="slide90.xml"/><Relationship Id="rId32" Type="http://schemas.openxmlformats.org/officeDocument/2006/relationships/slide" Target="slide121.xml"/><Relationship Id="rId37" Type="http://schemas.openxmlformats.org/officeDocument/2006/relationships/slide" Target="slide136.xml"/><Relationship Id="rId5" Type="http://schemas.openxmlformats.org/officeDocument/2006/relationships/slide" Target="slide9.xml"/><Relationship Id="rId15" Type="http://schemas.openxmlformats.org/officeDocument/2006/relationships/slide" Target="slide67.xml"/><Relationship Id="rId23" Type="http://schemas.openxmlformats.org/officeDocument/2006/relationships/slide" Target="slide86.xml"/><Relationship Id="rId28" Type="http://schemas.openxmlformats.org/officeDocument/2006/relationships/slide" Target="slide108.xml"/><Relationship Id="rId36" Type="http://schemas.openxmlformats.org/officeDocument/2006/relationships/slide" Target="slide134.xml"/><Relationship Id="rId10" Type="http://schemas.openxmlformats.org/officeDocument/2006/relationships/slide" Target="slide44.xml"/><Relationship Id="rId19" Type="http://schemas.openxmlformats.org/officeDocument/2006/relationships/slide" Target="slide81.xml"/><Relationship Id="rId31" Type="http://schemas.openxmlformats.org/officeDocument/2006/relationships/slide" Target="slide114.xml"/><Relationship Id="rId4" Type="http://schemas.openxmlformats.org/officeDocument/2006/relationships/slide" Target="slide7.xml"/><Relationship Id="rId9" Type="http://schemas.openxmlformats.org/officeDocument/2006/relationships/slide" Target="slide41.xml"/><Relationship Id="rId14" Type="http://schemas.openxmlformats.org/officeDocument/2006/relationships/slide" Target="slide66.xml"/><Relationship Id="rId22" Type="http://schemas.openxmlformats.org/officeDocument/2006/relationships/slide" Target="slide85.xml"/><Relationship Id="rId27" Type="http://schemas.openxmlformats.org/officeDocument/2006/relationships/slide" Target="slide94.xml"/><Relationship Id="rId30" Type="http://schemas.openxmlformats.org/officeDocument/2006/relationships/slide" Target="slide113.xml"/><Relationship Id="rId35" Type="http://schemas.openxmlformats.org/officeDocument/2006/relationships/slide" Target="slide132.xml"/><Relationship Id="rId8" Type="http://schemas.openxmlformats.org/officeDocument/2006/relationships/slide" Target="slide27.xml"/><Relationship Id="rId3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date-and-time-functions.html#function_week" TargetMode="External"/><Relationship Id="rId2" Type="http://schemas.openxmlformats.org/officeDocument/2006/relationships/hyperlink" Target="https://dev.mysql.com/doc/refman/8.0/en/expressions.html#temporal-interval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expressions.html#temporal-interval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555DA-C3EE-4F66-BB46-E4E26F7F0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MySQL-SQL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B9FA2C-2685-4B6A-9A55-A7CA61397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/>
              <a:t>李偉銘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7FEABA-EEE8-4C85-B7DA-2EA2A69C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20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9A4EE-5065-418A-A0AC-5583B387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select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en-GB" altLang="zh-TW"/>
              <a:t>select</a:t>
            </a:r>
            <a:r>
              <a:rPr lang="zh-TW" altLang="en-US"/>
              <a:t>子句 </a:t>
            </a:r>
            <a:r>
              <a:rPr lang="en-US" altLang="zh-TW"/>
              <a:t>(2/8)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AAFB4A-4C35-496D-A96D-C9289A1C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  <a:endParaRPr lang="en-US" altLang="zh-TW"/>
          </a:p>
          <a:p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EE21B79-8C89-4A0B-94FB-5C98BAEF0219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6363991" cy="2447858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as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姓名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+ </a:t>
            </a:r>
            <a:r>
              <a:rPr lang="en-US" altLang="zh-TW" sz="2400" b="1">
                <a:solidFill>
                  <a:srgbClr val="EF3DDD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IFNULL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COMM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 0)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收入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EF3DDD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NOW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()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as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統計點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endParaRPr lang="zh-TW" altLang="zh-TW" sz="2400" b="1">
              <a:solidFill>
                <a:srgbClr val="2A00F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B1D1F3-F1BF-42BD-A809-E704CD8D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1065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0765-D035-4B59-907E-366076E5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(7/13)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A363E-D0A5-4F5A-AEC9-06014379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62AC7C4-E96B-46F4-8BB4-7C8FF42CC007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11259000" cy="5639891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定義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建立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外來鍵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寫在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定義段落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Column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Level)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DEPTNO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not null</a:t>
            </a:r>
            <a:r>
              <a:rPr lang="en-US" altLang="zh-TW" sz="2400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references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r>
              <a:rPr lang="zh-TW" altLang="en-US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略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</a:t>
            </a: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定義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建立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外來鍵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寫在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定義段落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Table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Level)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DEPTNO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not null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略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constraint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FK_EMP_DEPTNO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foreign key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references</a:t>
            </a:r>
            <a:r>
              <a:rPr lang="zh-TW" altLang="en-US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r>
              <a:rPr lang="zh-TW" altLang="en-US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2400" b="1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DFC23B-41DA-4FD0-A7CF-F9BC2273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100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4370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D2214-FAB1-4C5F-B8EF-B0C2204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(8/13)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6CCFE-0114-4665-B05C-35F2E01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en-US" altLang="zh-TW"/>
              <a:t>on Update / on Delete</a:t>
            </a:r>
          </a:p>
          <a:p>
            <a:pPr lvl="1"/>
            <a:r>
              <a:rPr lang="zh-TW" altLang="en-US">
                <a:solidFill>
                  <a:prstClr val="black"/>
                </a:solidFill>
              </a:rPr>
              <a:t>外來鍵的進階設定</a:t>
            </a:r>
            <a:endParaRPr lang="en-US" altLang="zh-TW">
              <a:solidFill>
                <a:prstClr val="black"/>
              </a:solidFill>
            </a:endParaRPr>
          </a:p>
          <a:p>
            <a:pPr lvl="1"/>
            <a:r>
              <a:rPr lang="zh-TW" altLang="en-US">
                <a:solidFill>
                  <a:srgbClr val="C00000"/>
                </a:solidFill>
              </a:rPr>
              <a:t>當</a:t>
            </a:r>
            <a:r>
              <a:rPr lang="zh-TW" altLang="en-US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被</a:t>
            </a:r>
            <a:r>
              <a:rPr lang="zh-TW" altLang="en-US">
                <a:solidFill>
                  <a:srgbClr val="C00000"/>
                </a:solidFill>
              </a:rPr>
              <a:t>參考端的</a:t>
            </a:r>
            <a:r>
              <a:rPr lang="zh-TW" altLang="en-US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被</a:t>
            </a:r>
            <a:r>
              <a:rPr lang="zh-TW" altLang="en-US">
                <a:solidFill>
                  <a:srgbClr val="C00000"/>
                </a:solidFill>
              </a:rPr>
              <a:t>參考欄位之值，修改</a:t>
            </a:r>
            <a:r>
              <a:rPr lang="en-US" altLang="zh-TW">
                <a:solidFill>
                  <a:srgbClr val="C00000"/>
                </a:solidFill>
              </a:rPr>
              <a:t>/</a:t>
            </a:r>
            <a:r>
              <a:rPr lang="zh-TW" altLang="en-US">
                <a:solidFill>
                  <a:srgbClr val="C00000"/>
                </a:solidFill>
              </a:rPr>
              <a:t>刪除時的對應動作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寫在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欄位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定義段落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(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Column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 Level)</a:t>
            </a:r>
          </a:p>
          <a:p>
            <a:pPr lvl="1"/>
            <a:endParaRPr lang="en-US" altLang="zh-TW">
              <a:solidFill>
                <a:prstClr val="black"/>
              </a:solidFill>
            </a:endParaRPr>
          </a:p>
          <a:p>
            <a:pPr marL="457202" lvl="1" indent="0">
              <a:buNone/>
            </a:pP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寫在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約束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定義段落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(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Table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 Level)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FE32DB-FDB1-4D35-99F6-D437AB85EECF}"/>
              </a:ext>
            </a:extLst>
          </p:cNvPr>
          <p:cNvSpPr txBox="1">
            <a:spLocks/>
          </p:cNvSpPr>
          <p:nvPr/>
        </p:nvSpPr>
        <p:spPr>
          <a:xfrm>
            <a:off x="1440000" y="3959204"/>
            <a:ext cx="9830255" cy="46744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欄位定義</a:t>
            </a:r>
            <a:r>
              <a:rPr lang="zh-TW" altLang="zh-TW" sz="2400" kern="1200">
                <a:solidFill>
                  <a:srgbClr val="000000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references 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參考資料表名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參考欄位名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on update </a:t>
            </a:r>
            <a:r>
              <a:rPr lang="zh-TW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動作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0978961-C469-4437-9245-B41BB0E6B0A3}"/>
              </a:ext>
            </a:extLst>
          </p:cNvPr>
          <p:cNvSpPr txBox="1">
            <a:spLocks/>
          </p:cNvSpPr>
          <p:nvPr/>
        </p:nvSpPr>
        <p:spPr>
          <a:xfrm>
            <a:off x="1440000" y="4609940"/>
            <a:ext cx="9830255" cy="46744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欄位定義</a:t>
            </a:r>
            <a:r>
              <a:rPr lang="zh-TW" altLang="zh-TW" sz="2400" kern="1200">
                <a:solidFill>
                  <a:srgbClr val="000000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references 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參考資料表名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參考欄位名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on delete </a:t>
            </a:r>
            <a:r>
              <a:rPr lang="zh-TW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動作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E73428EE-0485-4686-8B52-6E6F598E777F}"/>
              </a:ext>
            </a:extLst>
          </p:cNvPr>
          <p:cNvSpPr txBox="1">
            <a:spLocks/>
          </p:cNvSpPr>
          <p:nvPr/>
        </p:nvSpPr>
        <p:spPr>
          <a:xfrm>
            <a:off x="1440000" y="6048069"/>
            <a:ext cx="4515790" cy="46744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外來鍵定義 </a:t>
            </a:r>
            <a:r>
              <a:rPr kumimoji="0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on update </a:t>
            </a:r>
            <a:r>
              <a:rPr kumimoji="0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動作</a:t>
            </a:r>
            <a:endParaRPr kumimoji="0" lang="en-US" altLang="zh-TW" sz="2400" b="1" i="0" u="none" strike="noStrike" kern="1200" cap="none" spc="0" normalizeH="0" baseline="0" noProof="0">
              <a:ln>
                <a:noFill/>
              </a:ln>
              <a:solidFill>
                <a:srgbClr val="7F0055"/>
              </a:solidFill>
              <a:effectLst/>
              <a:highlight>
                <a:srgbClr val="E8F2FE"/>
              </a:highlight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82741107-B328-47C8-9B48-46278C6C5348}"/>
              </a:ext>
            </a:extLst>
          </p:cNvPr>
          <p:cNvSpPr txBox="1">
            <a:spLocks/>
          </p:cNvSpPr>
          <p:nvPr/>
        </p:nvSpPr>
        <p:spPr>
          <a:xfrm>
            <a:off x="1440000" y="6698805"/>
            <a:ext cx="4515790" cy="46744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  <a:r>
              <a:rPr lang="zh-TW" altLang="en-US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外來鍵定義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on delete </a:t>
            </a:r>
            <a:r>
              <a:rPr lang="zh-TW" altLang="en-US" sz="2400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動作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CE1B64-8F60-430F-8BD9-E69C0D75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2460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D2214-FAB1-4C5F-B8EF-B0C2204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(9/13)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6CCFE-0114-4665-B05C-35F2E01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en-US" altLang="zh-TW"/>
              <a:t>on Update / on Delete 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說明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>
              <a:lnSpc>
                <a:spcPct val="120000"/>
              </a:lnSpc>
            </a:pP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動作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/>
              <a:t>對應動作，可以是以下</a:t>
            </a:r>
            <a:r>
              <a:rPr lang="en-US" altLang="zh-TW"/>
              <a:t>4</a:t>
            </a:r>
            <a:r>
              <a:rPr lang="zh-TW" altLang="en-US"/>
              <a:t>種之一</a:t>
            </a:r>
            <a:endParaRPr lang="en-US" altLang="zh-TW"/>
          </a:p>
          <a:p>
            <a:pPr lvl="3"/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restrict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禁止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): </a:t>
            </a:r>
            <a:r>
              <a:rPr lang="zh-TW" altLang="en-US" sz="2400">
                <a:solidFill>
                  <a:srgbClr val="C00000"/>
                </a:solidFill>
              </a:rPr>
              <a:t>被</a:t>
            </a:r>
            <a:r>
              <a:rPr lang="zh-TW" altLang="en-US" sz="2400"/>
              <a:t>參考端</a:t>
            </a:r>
            <a:r>
              <a:rPr lang="zh-TW" altLang="en-US" sz="2400">
                <a:solidFill>
                  <a:srgbClr val="C00000"/>
                </a:solidFill>
              </a:rPr>
              <a:t>禁止修改</a:t>
            </a:r>
            <a:r>
              <a:rPr lang="en-US" altLang="zh-TW" sz="2400">
                <a:solidFill>
                  <a:srgbClr val="C00000"/>
                </a:solidFill>
              </a:rPr>
              <a:t>/</a:t>
            </a:r>
            <a:r>
              <a:rPr lang="zh-TW" altLang="en-US" sz="2400">
                <a:solidFill>
                  <a:srgbClr val="C00000"/>
                </a:solidFill>
              </a:rPr>
              <a:t>刪除</a:t>
            </a:r>
            <a:r>
              <a:rPr lang="zh-TW" altLang="en-US" sz="2400"/>
              <a:t>。預設的動作</a:t>
            </a:r>
            <a:endParaRPr lang="en-US" altLang="zh-TW" sz="2400"/>
          </a:p>
          <a:p>
            <a:pPr lvl="3"/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cascade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連動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):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參考端的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資料列會連動被修改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/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刪除</a:t>
            </a:r>
            <a:endParaRPr lang="en-US" altLang="zh-TW" sz="2400">
              <a:solidFill>
                <a:srgbClr val="C00000"/>
              </a:solidFill>
            </a:endParaRPr>
          </a:p>
          <a:p>
            <a:pPr lvl="3"/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set null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(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設為空值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):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將參考端的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值設成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</a:p>
          <a:p>
            <a:pPr lvl="3"/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no action</a:t>
            </a:r>
            <a:r>
              <a:rPr lang="en-US" altLang="zh-TW" sz="2400"/>
              <a:t>: </a:t>
            </a:r>
            <a:r>
              <a:rPr lang="zh-TW" altLang="en-US" sz="2400"/>
              <a:t>原意為無動作。但在</a:t>
            </a:r>
            <a:r>
              <a:rPr lang="en-US" altLang="zh-TW" sz="2400"/>
              <a:t>MySQL</a:t>
            </a:r>
            <a:r>
              <a:rPr lang="zh-TW" altLang="en-US" sz="2400"/>
              <a:t>中</a:t>
            </a:r>
            <a:r>
              <a:rPr lang="zh-TW" altLang="en-US" sz="2400">
                <a:solidFill>
                  <a:srgbClr val="C00000"/>
                </a:solidFill>
              </a:rPr>
              <a:t>等同</a:t>
            </a:r>
            <a:r>
              <a:rPr lang="en-US" altLang="zh-TW" sz="2400">
                <a:solidFill>
                  <a:srgbClr val="C00000"/>
                </a:solidFill>
              </a:rPr>
              <a:t>restrict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3"/>
            <a:r>
              <a:rPr lang="en-US" altLang="zh-TW" sz="2400">
                <a:hlinkClick r:id="rId2"/>
              </a:rPr>
              <a:t>https://dev.mysql.com/doc/refman/8.0/en/create-table-foreign-keys.html</a:t>
            </a:r>
            <a:endParaRPr lang="en-US" altLang="zh-TW" sz="2400"/>
          </a:p>
          <a:p>
            <a:pPr lvl="3">
              <a:lnSpc>
                <a:spcPct val="120000"/>
              </a:lnSpc>
            </a:pPr>
            <a:endParaRPr lang="en-US" altLang="zh-TW">
              <a:ea typeface="Noto Sans CJK TC Thin" panose="020B02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E0CF4A-9544-46BC-A10E-AC40EE14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102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154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0765-D035-4B59-907E-366076E5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(10/13)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A363E-D0A5-4F5A-AEC9-06014379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E13F090-2FF0-48B5-BAFC-F08D4F89BA2A}"/>
              </a:ext>
            </a:extLst>
          </p:cNvPr>
          <p:cNvSpPr txBox="1">
            <a:spLocks/>
          </p:cNvSpPr>
          <p:nvPr/>
        </p:nvSpPr>
        <p:spPr>
          <a:xfrm>
            <a:off x="1440000" y="1799999"/>
            <a:ext cx="8975898" cy="306294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定義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建立外來鍵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en-GB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On Update/ On Delete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DEPTNO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not null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略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constraint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FK_EMP_DEPTNO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foreign key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references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(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on update cascade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7A2E32-D754-4ED6-B25D-D48E74A2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0163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D2214-FAB1-4C5F-B8EF-B0C2204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(11/13)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6CCFE-0114-4665-B05C-35F2E01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檢查</a:t>
            </a:r>
            <a:r>
              <a:rPr lang="en-US" altLang="zh-TW"/>
              <a:t>(Check) (1/2)</a:t>
            </a:r>
          </a:p>
          <a:p>
            <a:pPr lvl="1"/>
            <a:r>
              <a:rPr lang="zh-TW" altLang="en-US"/>
              <a:t>說明</a:t>
            </a:r>
            <a:endParaRPr lang="en-US" altLang="zh-TW"/>
          </a:p>
          <a:p>
            <a:pPr lvl="2">
              <a:lnSpc>
                <a:spcPct val="120000"/>
              </a:lnSpc>
            </a:pPr>
            <a:r>
              <a:rPr lang="en-US" altLang="zh-TW"/>
              <a:t>MySQL 8.0.</a:t>
            </a:r>
            <a:r>
              <a:rPr lang="en-US" altLang="zh-TW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16</a:t>
            </a:r>
            <a:r>
              <a:rPr lang="zh-TW" altLang="en-US"/>
              <a:t>開始支援</a:t>
            </a:r>
            <a:endParaRPr lang="en-US" altLang="zh-TW"/>
          </a:p>
          <a:p>
            <a:pPr lvl="2">
              <a:lnSpc>
                <a:spcPct val="120000"/>
              </a:lnSpc>
            </a:pPr>
            <a:r>
              <a:rPr lang="zh-TW" altLang="en-US"/>
              <a:t>在</a:t>
            </a:r>
            <a:r>
              <a:rPr lang="en-US" altLang="zh-TW"/>
              <a:t>MySQL</a:t>
            </a:r>
            <a:r>
              <a:rPr lang="zh-TW" altLang="en-US"/>
              <a:t>較舊的版本中使用，不會有語法錯誤，但</a:t>
            </a:r>
            <a:r>
              <a:rPr lang="zh-TW" altLang="en-US">
                <a:solidFill>
                  <a:srgbClr val="C00000"/>
                </a:solidFill>
              </a:rPr>
              <a:t>無任何作用</a:t>
            </a:r>
            <a:r>
              <a:rPr lang="en-US" altLang="zh-TW"/>
              <a:t>!</a:t>
            </a: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寫在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欄位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定義段落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(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Column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 Level)</a:t>
            </a:r>
          </a:p>
          <a:p>
            <a:pPr lvl="2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語法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/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/>
            <a:r>
              <a:rPr lang="zh-TW" altLang="en-US">
                <a:solidFill>
                  <a:prstClr val="black"/>
                </a:solidFill>
              </a:rPr>
              <a:t>說明</a:t>
            </a:r>
            <a:endParaRPr lang="en-US" altLang="zh-TW">
              <a:solidFill>
                <a:prstClr val="black"/>
              </a:solidFill>
            </a:endParaRPr>
          </a:p>
          <a:p>
            <a:pPr lvl="3">
              <a:lnSpc>
                <a:spcPct val="120000"/>
              </a:lnSpc>
            </a:pPr>
            <a:r>
              <a:rPr lang="zh-TW" altLang="en-US" sz="2400"/>
              <a:t>欄位定義</a:t>
            </a:r>
            <a:r>
              <a:rPr lang="en-US" altLang="zh-TW" sz="2400"/>
              <a:t>:</a:t>
            </a:r>
            <a:r>
              <a:rPr lang="zh-TW" altLang="en-US" sz="2400"/>
              <a:t> 寫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在某個欄位定義之後，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就只能檢查此欄位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3">
              <a:lnSpc>
                <a:spcPct val="12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條件</a:t>
            </a:r>
            <a:r>
              <a:rPr lang="en-US" altLang="zh-TW" sz="2400"/>
              <a:t>:</a:t>
            </a:r>
            <a:r>
              <a:rPr lang="zh-TW" altLang="en-US" sz="2400"/>
              <a:t> 欲檢查的條件，不符合時，無法儲存資料</a:t>
            </a:r>
            <a:endParaRPr lang="en-US" altLang="zh-TW"/>
          </a:p>
          <a:p>
            <a:pPr lvl="3">
              <a:lnSpc>
                <a:spcPct val="120000"/>
              </a:lnSpc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[not] enforced</a:t>
            </a:r>
            <a:r>
              <a:rPr lang="en-US" altLang="zh-TW" sz="2400"/>
              <a:t>: </a:t>
            </a:r>
            <a:r>
              <a:rPr lang="zh-TW" altLang="en-US" sz="2400"/>
              <a:t>是否強制，即啟用</a:t>
            </a:r>
            <a:r>
              <a:rPr lang="en-US" altLang="zh-TW" sz="2400"/>
              <a:t>/</a:t>
            </a:r>
            <a:r>
              <a:rPr lang="zh-TW" altLang="en-US" sz="2400"/>
              <a:t>停用。預設為啟用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1BE9782-49D9-49ED-B01E-875F6BFCAF96}"/>
              </a:ext>
            </a:extLst>
          </p:cNvPr>
          <p:cNvSpPr txBox="1">
            <a:spLocks/>
          </p:cNvSpPr>
          <p:nvPr/>
        </p:nvSpPr>
        <p:spPr>
          <a:xfrm>
            <a:off x="2085080" y="4758485"/>
            <a:ext cx="8503255" cy="51145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欄位定義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check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en-US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條件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r>
              <a:rPr lang="zh-TW" altLang="en-US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not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enforced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9C5A8-592F-4537-9E1E-AE88D6B4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648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D2214-FAB1-4C5F-B8EF-B0C2204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(12/13)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6CCFE-0114-4665-B05C-35F2E01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檢查</a:t>
            </a:r>
            <a:r>
              <a:rPr lang="en-US" altLang="zh-TW"/>
              <a:t>(Check) (2/2)</a:t>
            </a: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寫在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約束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定義段落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(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Table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 Level)</a:t>
            </a:r>
          </a:p>
          <a:p>
            <a:pPr lvl="2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語法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/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/>
            <a:r>
              <a:rPr lang="zh-TW" altLang="en-US">
                <a:solidFill>
                  <a:prstClr val="black"/>
                </a:solidFill>
              </a:rPr>
              <a:t>說明</a:t>
            </a:r>
            <a:endParaRPr lang="en-US" altLang="zh-TW">
              <a:solidFill>
                <a:prstClr val="black"/>
              </a:solidFill>
            </a:endParaRPr>
          </a:p>
          <a:p>
            <a:pPr lvl="3">
              <a:lnSpc>
                <a:spcPct val="12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檢查名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自訂的檢查名稱。命名習慣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CK_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資料表名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_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欄位名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3">
              <a:lnSpc>
                <a:spcPct val="12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條件</a:t>
            </a:r>
            <a:r>
              <a:rPr lang="en-US" altLang="zh-TW" sz="2400"/>
              <a:t>:</a:t>
            </a:r>
            <a:r>
              <a:rPr lang="zh-TW" altLang="en-US" sz="2400"/>
              <a:t> 欲檢查的條件，不符合時，無法儲存資料</a:t>
            </a:r>
            <a:endParaRPr lang="en-US" altLang="zh-TW" sz="2400"/>
          </a:p>
          <a:p>
            <a:pPr lvl="3">
              <a:lnSpc>
                <a:spcPct val="120000"/>
              </a:lnSpc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[not] enforced</a:t>
            </a:r>
            <a:r>
              <a:rPr lang="en-US" altLang="zh-TW" sz="2400"/>
              <a:t>: </a:t>
            </a:r>
            <a:r>
              <a:rPr lang="zh-TW" altLang="en-US" sz="2400"/>
              <a:t>是否強制，即啟用</a:t>
            </a:r>
            <a:r>
              <a:rPr lang="en-US" altLang="zh-TW" sz="2400"/>
              <a:t>/</a:t>
            </a:r>
            <a:r>
              <a:rPr lang="zh-TW" altLang="en-US" sz="2400"/>
              <a:t>停用。預設為啟用</a:t>
            </a:r>
            <a:endParaRPr lang="en-US" altLang="zh-TW" sz="2400">
              <a:solidFill>
                <a:prstClr val="black"/>
              </a:solidFill>
            </a:endParaRPr>
          </a:p>
          <a:p>
            <a:pPr lvl="1"/>
            <a:r>
              <a:rPr lang="zh-TW" altLang="en-US"/>
              <a:t>加上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not enforced</a:t>
            </a:r>
            <a:r>
              <a:rPr lang="zh-TW" altLang="en-US"/>
              <a:t>的意義</a:t>
            </a:r>
            <a:endParaRPr lang="en-US" altLang="zh-TW"/>
          </a:p>
          <a:p>
            <a:pPr lvl="2">
              <a:lnSpc>
                <a:spcPct val="120000"/>
              </a:lnSpc>
            </a:pPr>
            <a:r>
              <a:rPr lang="zh-TW" altLang="en-US"/>
              <a:t>可先加入</a:t>
            </a:r>
            <a:r>
              <a:rPr lang="en-US" altLang="zh-TW"/>
              <a:t>Check</a:t>
            </a:r>
            <a:r>
              <a:rPr lang="zh-TW" altLang="en-US"/>
              <a:t>約束，但設成停用</a:t>
            </a:r>
            <a:endParaRPr lang="en-US" altLang="zh-TW"/>
          </a:p>
          <a:p>
            <a:pPr lvl="2">
              <a:lnSpc>
                <a:spcPct val="120000"/>
              </a:lnSpc>
            </a:pPr>
            <a:r>
              <a:rPr lang="zh-TW" altLang="en-US"/>
              <a:t>之後再使用</a:t>
            </a:r>
            <a:r>
              <a:rPr lang="en-US" altLang="zh-TW"/>
              <a:t>alter table alter check</a:t>
            </a:r>
            <a:r>
              <a:rPr lang="zh-TW" altLang="en-US"/>
              <a:t>敘述，啟用</a:t>
            </a:r>
            <a:r>
              <a:rPr lang="en-US" altLang="zh-TW"/>
              <a:t>Check</a:t>
            </a:r>
            <a:r>
              <a:rPr lang="zh-TW" altLang="en-US"/>
              <a:t>約束。語法在後面章節說明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C617237-B336-48A0-8D83-97FC20C0D516}"/>
              </a:ext>
            </a:extLst>
          </p:cNvPr>
          <p:cNvSpPr txBox="1">
            <a:spLocks/>
          </p:cNvSpPr>
          <p:nvPr/>
        </p:nvSpPr>
        <p:spPr>
          <a:xfrm>
            <a:off x="2085081" y="3035004"/>
            <a:ext cx="8503255" cy="51145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constraint </a:t>
            </a:r>
            <a:r>
              <a:rPr lang="zh-TW" altLang="en-US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檢查名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check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en-US" sz="2400" b="1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條件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r>
              <a:rPr lang="zh-TW" altLang="en-US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not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enforced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endParaRPr lang="en-US" altLang="zh-TW" sz="2400" dirty="0">
              <a:highlight>
                <a:srgbClr val="E8F2FE"/>
              </a:highlight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E6F727-3646-430D-86E3-C8364B14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0339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0765-D035-4B59-907E-366076E5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(13/13)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A363E-D0A5-4F5A-AEC9-06014379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62AC7C4-E96B-46F4-8BB4-7C8FF42CC007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11259000" cy="5639891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定義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建立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Check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寫在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定義段落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Column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Level)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decimal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(7,2)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comment 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薪資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en-US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check</a:t>
            </a:r>
            <a:r>
              <a:rPr lang="en-US" altLang="zh-TW" sz="2400" b="1"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&gt; 0)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略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</a:t>
            </a: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定義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建立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Check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寫在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定義段落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Table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Level)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decimal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(7,2)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comment 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薪資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略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constraint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CK_EMP_SAL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check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&gt; 0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B802C1-3DD6-4239-8E5C-84CC9675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0365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F8318-B34A-4527-8520-D144BCB6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完整範例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8B69B32-C060-44E5-8080-694C8047140D}"/>
              </a:ext>
            </a:extLst>
          </p:cNvPr>
          <p:cNvSpPr txBox="1">
            <a:spLocks/>
          </p:cNvSpPr>
          <p:nvPr/>
        </p:nvSpPr>
        <p:spPr>
          <a:xfrm>
            <a:off x="269407" y="1157398"/>
            <a:ext cx="12900960" cy="6178583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45720" rtlCol="0">
            <a:no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create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table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(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EMPNO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 not null comment 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編號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主鍵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)'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primary key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varchar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(10)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comment 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姓名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JOB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varchar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(9)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comment 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職稱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MGR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 comment 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主管編號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HIREDATE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datetime comment 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到職日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decimal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(7,2)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comment 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薪資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COMM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decimal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(7,2)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comment 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獎金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 not null comment 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部門編號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外來鍵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)'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unique key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UK_EMP_ENAME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(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constraint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FK_EMP_DEPTNO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foreign key 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references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(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on delete restrict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on update cascade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constraint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CK_EMP_SAL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check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&gt; 0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comment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員工資料表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;</a:t>
            </a:r>
            <a:endParaRPr lang="en-US" altLang="zh-TW" sz="24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AA82FCA-A4D1-45B4-998B-CCEBDD1B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028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D2214-FAB1-4C5F-B8EF-B0C2204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D</a:t>
            </a:r>
            <a:r>
              <a:rPr lang="en-US" altLang="zh-TW"/>
              <a:t>DL-create table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其他</a:t>
            </a:r>
            <a:r>
              <a:rPr lang="zh-TW" altLang="en-US"/>
              <a:t> </a:t>
            </a:r>
            <a:r>
              <a:rPr lang="en-US" altLang="zh-TW"/>
              <a:t>(1/4)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6CCFE-0114-4665-B05C-35F2E01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en-US" altLang="zh-TW"/>
              <a:t>auto_increment</a:t>
            </a: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說明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marL="1143004" lvl="2" indent="-228600" defTabSz="914400">
              <a:lnSpc>
                <a:spcPct val="120000"/>
              </a:lnSpc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用在欄位定義上</a:t>
            </a:r>
            <a:endParaRPr kumimoji="0" lang="en-GB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marL="1143004" lvl="2" indent="-228600" defTabSz="914400">
              <a:lnSpc>
                <a:spcPct val="120000"/>
              </a:lnSpc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大部分數值資料型態可使用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marL="1143004" lvl="2" indent="-228600" defTabSz="914400">
              <a:lnSpc>
                <a:spcPct val="120000"/>
              </a:lnSpc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設定此欄位從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1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開始，由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系統自動編號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marL="1143004" lvl="2" indent="-228600" defTabSz="914400">
              <a:lnSpc>
                <a:spcPct val="120000"/>
              </a:lnSpc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insert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資料時，應跳過此欄位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語法</a:t>
            </a:r>
            <a:endParaRPr lang="en-US" altLang="zh-TW" sz="1600">
              <a:solidFill>
                <a:prstClr val="black"/>
              </a:solidFill>
            </a:endParaRPr>
          </a:p>
          <a:p>
            <a:pPr marL="457202" lvl="1" indent="0">
              <a:buNone/>
            </a:pP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6431EF4-2626-483C-8E2E-3BBB54FEF2EE}"/>
              </a:ext>
            </a:extLst>
          </p:cNvPr>
          <p:cNvSpPr txBox="1">
            <a:spLocks/>
          </p:cNvSpPr>
          <p:nvPr/>
        </p:nvSpPr>
        <p:spPr>
          <a:xfrm>
            <a:off x="1211400" y="5243046"/>
            <a:ext cx="6812823" cy="49932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..(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接在某欄位定義之後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auto_increment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20B5BE-9844-4C2C-9211-9653A4E8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9298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D2214-FAB1-4C5F-B8EF-B0C2204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D</a:t>
            </a:r>
            <a:r>
              <a:rPr lang="en-US" altLang="zh-TW"/>
              <a:t>DL-create table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其他</a:t>
            </a:r>
            <a:r>
              <a:rPr lang="zh-TW" altLang="en-US"/>
              <a:t> </a:t>
            </a:r>
            <a:r>
              <a:rPr lang="en-US" altLang="zh-TW"/>
              <a:t>(2/4)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6CCFE-0114-4665-B05C-35F2E01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  <a:endParaRPr lang="en-US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EC03ACE-4E21-4AA2-881E-DC36113B7E96}"/>
              </a:ext>
            </a:extLst>
          </p:cNvPr>
          <p:cNvSpPr txBox="1">
            <a:spLocks/>
          </p:cNvSpPr>
          <p:nvPr/>
        </p:nvSpPr>
        <p:spPr>
          <a:xfrm>
            <a:off x="1439999" y="1800000"/>
            <a:ext cx="8556055" cy="223167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欄位定義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en-GB" altLang="zh-TW" sz="2400" b="1" kern="1200" dirty="0" err="1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auto_increment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MEMBER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ID 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not null</a:t>
            </a:r>
            <a:r>
              <a:rPr lang="zh-TW" altLang="en-US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dirty="0" err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auto_increment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comment </a:t>
            </a:r>
            <a:r>
              <a:rPr lang="en-US" altLang="zh-TW" sz="2400" kern="12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</a:t>
            </a:r>
            <a:r>
              <a:rPr lang="zh-TW" altLang="zh-TW" sz="2400" kern="12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編號</a:t>
            </a:r>
            <a:r>
              <a:rPr lang="en-US" altLang="zh-TW" sz="2400" kern="12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略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</a:t>
            </a:r>
            <a:endParaRPr lang="en-US" altLang="zh-TW" sz="24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E18C80-08F4-4F75-B75A-A44F22E8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22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69465-F575-486E-9597-1C4335CF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select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en-GB" altLang="zh-TW"/>
              <a:t>select</a:t>
            </a:r>
            <a:r>
              <a:rPr lang="zh-TW" altLang="en-US"/>
              <a:t>子句 </a:t>
            </a:r>
            <a:r>
              <a:rPr lang="en-US" altLang="zh-TW"/>
              <a:t>(3/8)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FA3D0-3258-43F3-AF3E-0EB720A2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pPr marL="0" indent="0">
              <a:buNone/>
            </a:pP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zh-TW" altLang="en-US"/>
              <a:t>說明</a:t>
            </a:r>
            <a:endParaRPr lang="en-GB" altLang="zh-TW"/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all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表示列出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全部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的資料，不管重複與否，預設即為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all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，可省略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distinct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表示只列出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不同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的資料，去除重複資料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distinctrow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distinct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的同義字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AD50256-F154-44AC-8639-2E310DDF2383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5635714" cy="136992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select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all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|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distinct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|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distinctrow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..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表格名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54F674-F985-45E5-B3CD-3CA6D1BA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563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D2214-FAB1-4C5F-B8EF-B0C2204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D</a:t>
            </a:r>
            <a:r>
              <a:rPr lang="en-US" altLang="zh-TW"/>
              <a:t>DL-create table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其他</a:t>
            </a:r>
            <a:r>
              <a:rPr lang="zh-TW" altLang="en-US"/>
              <a:t> </a:t>
            </a:r>
            <a:r>
              <a:rPr lang="en-US" altLang="zh-TW"/>
              <a:t>(3/4)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6CCFE-0114-4665-B05C-35F2E01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變化型</a:t>
            </a:r>
            <a:r>
              <a:rPr lang="en-US" altLang="zh-TW"/>
              <a:t>-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複製某資料表的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結構和資料</a:t>
            </a:r>
            <a:endParaRPr lang="en-US" altLang="zh-TW"/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語法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1"/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說明</a:t>
            </a:r>
            <a:endParaRPr lang="en-US" altLang="zh-TW" sz="1600">
              <a:solidFill>
                <a:prstClr val="black"/>
              </a:solidFill>
            </a:endParaRPr>
          </a:p>
          <a:p>
            <a:pPr lvl="3">
              <a:lnSpc>
                <a:spcPct val="120000"/>
              </a:lnSpc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資料表名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新建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3">
              <a:lnSpc>
                <a:spcPct val="120000"/>
              </a:lnSpc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select</a:t>
            </a: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敘述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欲複製的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結構和資料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solidFill>
                  <a:prstClr val="black"/>
                </a:solidFill>
              </a:rPr>
              <a:t>範例</a:t>
            </a: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6431EF4-2626-483C-8E2E-3BBB54FEF2EE}"/>
              </a:ext>
            </a:extLst>
          </p:cNvPr>
          <p:cNvSpPr txBox="1">
            <a:spLocks/>
          </p:cNvSpPr>
          <p:nvPr/>
        </p:nvSpPr>
        <p:spPr>
          <a:xfrm>
            <a:off x="1634400" y="2426531"/>
            <a:ext cx="6812823" cy="49932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table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r>
              <a:rPr lang="zh-TW" altLang="zh-TW" sz="2400" b="1" kern="1200" dirty="0">
                <a:solidFill>
                  <a:srgbClr val="6A3E3E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en-GB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as</a:t>
            </a:r>
            <a:r>
              <a:rPr lang="en-US" altLang="zh-TW" sz="2400" kern="1200" dirty="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en-US" sz="2400" b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子查詢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7F0055"/>
              </a:solidFill>
              <a:effectLst/>
              <a:highlight>
                <a:srgbClr val="E8F2FE"/>
              </a:highlight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F5FC2E9-B611-423F-A695-7DC38D9FF828}"/>
              </a:ext>
            </a:extLst>
          </p:cNvPr>
          <p:cNvSpPr txBox="1">
            <a:spLocks/>
          </p:cNvSpPr>
          <p:nvPr/>
        </p:nvSpPr>
        <p:spPr>
          <a:xfrm>
            <a:off x="1634400" y="5299200"/>
            <a:ext cx="6812823" cy="179571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en-GB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as select</a:t>
            </a:r>
            <a:r>
              <a:rPr lang="zh-TW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EMP20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as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select 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*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from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where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= 20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9B1AC1-C191-4C35-8486-3C9246C8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0568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D2214-FAB1-4C5F-B8EF-B0C2204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其他</a:t>
            </a:r>
            <a:r>
              <a:rPr lang="zh-TW" altLang="en-US"/>
              <a:t> </a:t>
            </a:r>
            <a:r>
              <a:rPr lang="en-US" altLang="zh-TW"/>
              <a:t>(4/4)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6CCFE-0114-4665-B05C-35F2E01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 dirty="0"/>
              <a:t>變化型</a:t>
            </a:r>
            <a:r>
              <a:rPr lang="en-US" altLang="zh-TW" dirty="0"/>
              <a:t>-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複製某資料表的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結構</a:t>
            </a:r>
            <a:endParaRPr lang="en-US" altLang="zh-TW" dirty="0"/>
          </a:p>
          <a:p>
            <a:pPr lvl="1"/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語法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1"/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1"/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說明</a:t>
            </a:r>
            <a:endParaRPr lang="en-US" altLang="zh-TW" sz="1600" dirty="0">
              <a:solidFill>
                <a:prstClr val="black"/>
              </a:solidFill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資料表名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 新建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Table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的名稱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欲複製的資料表名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 會複製此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Table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的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結構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1"/>
            <a:r>
              <a:rPr lang="zh-TW" altLang="en-US" dirty="0">
                <a:solidFill>
                  <a:prstClr val="black"/>
                </a:solidFill>
              </a:rPr>
              <a:t>範例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6431EF4-2626-483C-8E2E-3BBB54FEF2EE}"/>
              </a:ext>
            </a:extLst>
          </p:cNvPr>
          <p:cNvSpPr txBox="1">
            <a:spLocks/>
          </p:cNvSpPr>
          <p:nvPr/>
        </p:nvSpPr>
        <p:spPr>
          <a:xfrm>
            <a:off x="1634400" y="2426400"/>
            <a:ext cx="6940071" cy="49932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table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r>
              <a:rPr lang="zh-TW" altLang="zh-TW" sz="2400" b="1" kern="1200" dirty="0">
                <a:solidFill>
                  <a:srgbClr val="6A3E3E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like </a:t>
            </a:r>
            <a:r>
              <a:rPr lang="zh-TW" altLang="zh-TW" sz="2400" b="1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欲複製的資料表名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7F0055"/>
              </a:solidFill>
              <a:effectLst/>
              <a:highlight>
                <a:srgbClr val="E8F2FE"/>
              </a:highlight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F5FC2E9-B611-423F-A695-7DC38D9FF828}"/>
              </a:ext>
            </a:extLst>
          </p:cNvPr>
          <p:cNvSpPr txBox="1">
            <a:spLocks/>
          </p:cNvSpPr>
          <p:nvPr/>
        </p:nvSpPr>
        <p:spPr>
          <a:xfrm>
            <a:off x="1634400" y="5299200"/>
            <a:ext cx="6812823" cy="97182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en-GB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like</a:t>
            </a:r>
            <a:r>
              <a:rPr lang="zh-TW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EMP_BAK 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like</a:t>
            </a:r>
            <a:r>
              <a:rPr lang="en-US" altLang="zh-TW" sz="2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310468-67FD-47AC-A28A-87898990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1912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04C5B-C5B6-4759-AC7F-20A2BE73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DL-drop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309C38-A6A4-44FE-817C-DBECBED8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 sz="1600"/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資料表名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欲移除的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名稱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zh-TW" altLang="en-US"/>
              <a:t>範例</a:t>
            </a:r>
            <a:endParaRPr lang="en-US" altLang="zh-TW"/>
          </a:p>
          <a:p>
            <a:pPr lvl="1"/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C1FCDA0-457E-4C79-81B5-F9ACE44E6A92}"/>
              </a:ext>
            </a:extLst>
          </p:cNvPr>
          <p:cNvSpPr txBox="1">
            <a:spLocks/>
          </p:cNvSpPr>
          <p:nvPr/>
        </p:nvSpPr>
        <p:spPr>
          <a:xfrm>
            <a:off x="1439998" y="1688400"/>
            <a:ext cx="3869755" cy="50678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 table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5E49A81-D06A-4C19-A94E-D2D0609E0DF2}"/>
              </a:ext>
            </a:extLst>
          </p:cNvPr>
          <p:cNvSpPr txBox="1">
            <a:spLocks/>
          </p:cNvSpPr>
          <p:nvPr/>
        </p:nvSpPr>
        <p:spPr>
          <a:xfrm>
            <a:off x="1439998" y="4590000"/>
            <a:ext cx="3869755" cy="100178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table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 table 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E2C5EC-0770-4756-B28E-FF0DF068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609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04C5B-C5B6-4759-AC7F-20A2BE73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309C38-A6A4-44FE-817C-DBECBED8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 sz="1600"/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資料表名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欲修改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的名稱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ea typeface="Noto Sans CJK TC Medium" panose="020B0600000000000000" pitchFamily="34" charset="-120"/>
              </a:rPr>
              <a:t>修改定義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欲修改的細節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可針對以下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對象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，進行以下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動作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/>
              <a:t>	</a:t>
            </a:r>
            <a:r>
              <a:rPr lang="zh-TW" altLang="en-US"/>
              <a:t>對象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C00000"/>
                </a:solidFill>
              </a:rPr>
              <a:t>欄位</a:t>
            </a:r>
            <a:r>
              <a:rPr lang="en-US" altLang="zh-TW">
                <a:solidFill>
                  <a:srgbClr val="C00000"/>
                </a:solidFill>
              </a:rPr>
              <a:t>(</a:t>
            </a:r>
            <a:r>
              <a:rPr lang="en-US" altLang="zh-TW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column</a:t>
            </a:r>
            <a:r>
              <a:rPr lang="en-US" altLang="zh-TW">
                <a:solidFill>
                  <a:srgbClr val="C000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C00000"/>
                </a:solidFill>
              </a:rPr>
              <a:t>約束</a:t>
            </a:r>
            <a:r>
              <a:rPr lang="en-US" altLang="zh-TW">
                <a:solidFill>
                  <a:srgbClr val="C00000"/>
                </a:solidFill>
              </a:rPr>
              <a:t>(</a:t>
            </a:r>
            <a:r>
              <a:rPr lang="en-US" altLang="zh-TW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constraint</a:t>
            </a:r>
            <a:r>
              <a:rPr lang="en-US" altLang="zh-TW">
                <a:solidFill>
                  <a:srgbClr val="C000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C00000"/>
                </a:solidFill>
              </a:rPr>
              <a:t>資料表</a:t>
            </a:r>
            <a:r>
              <a:rPr lang="en-US" altLang="zh-TW">
                <a:solidFill>
                  <a:srgbClr val="C00000"/>
                </a:solidFill>
              </a:rPr>
              <a:t>(</a:t>
            </a:r>
            <a:r>
              <a:rPr lang="en-US" altLang="zh-TW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table</a:t>
            </a:r>
            <a:r>
              <a:rPr lang="en-US" altLang="zh-TW">
                <a:solidFill>
                  <a:srgbClr val="C00000"/>
                </a:solidFill>
              </a:rPr>
              <a:t>)</a:t>
            </a:r>
            <a:endParaRPr lang="en-US" altLang="zh-TW"/>
          </a:p>
          <a:p>
            <a:pPr marL="914406" lvl="2" indent="0">
              <a:buNone/>
            </a:pPr>
            <a:r>
              <a:rPr lang="zh-TW" altLang="en-US" sz="2800"/>
              <a:t>動作</a:t>
            </a:r>
            <a:r>
              <a:rPr lang="en-US" altLang="zh-TW" sz="2800"/>
              <a:t>: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加入</a:t>
            </a:r>
            <a:r>
              <a:rPr lang="en-US" altLang="zh-TW" sz="2800">
                <a:solidFill>
                  <a:srgbClr val="C00000"/>
                </a:solidFill>
              </a:rPr>
              <a:t>(</a:t>
            </a: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add</a:t>
            </a:r>
            <a:r>
              <a:rPr lang="en-US" altLang="zh-TW" sz="2800">
                <a:solidFill>
                  <a:srgbClr val="C00000"/>
                </a:solidFill>
              </a:rPr>
              <a:t>)</a:t>
            </a:r>
            <a:r>
              <a:rPr lang="zh-TW" altLang="en-US" sz="2800"/>
              <a:t>、</a:t>
            </a:r>
            <a:r>
              <a:rPr lang="zh-TW" altLang="en-US" sz="2800">
                <a:solidFill>
                  <a:srgbClr val="C00000"/>
                </a:solidFill>
              </a:rPr>
              <a:t>移除</a:t>
            </a:r>
            <a:r>
              <a:rPr lang="en-US" altLang="zh-TW" sz="2800">
                <a:solidFill>
                  <a:srgbClr val="C00000"/>
                </a:solidFill>
              </a:rPr>
              <a:t>(</a:t>
            </a: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drop</a:t>
            </a:r>
            <a:r>
              <a:rPr lang="en-US" altLang="zh-TW" sz="2800">
                <a:solidFill>
                  <a:srgbClr val="C00000"/>
                </a:solidFill>
              </a:rPr>
              <a:t>)</a:t>
            </a:r>
            <a:r>
              <a:rPr lang="zh-TW" altLang="en-US" sz="2800"/>
              <a:t>、</a:t>
            </a:r>
            <a:r>
              <a:rPr lang="zh-TW" altLang="en-US" sz="2800">
                <a:solidFill>
                  <a:srgbClr val="C00000"/>
                </a:solidFill>
              </a:rPr>
              <a:t>修改</a:t>
            </a:r>
            <a:r>
              <a:rPr lang="en-US" altLang="zh-TW" sz="2800">
                <a:solidFill>
                  <a:srgbClr val="C00000"/>
                </a:solidFill>
              </a:rPr>
              <a:t>(</a:t>
            </a: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alter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modify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change</a:t>
            </a:r>
            <a:r>
              <a:rPr lang="en-US" altLang="zh-TW" sz="2800">
                <a:solidFill>
                  <a:srgbClr val="C00000"/>
                </a:solidFill>
              </a:rPr>
              <a:t>)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</a:t>
            </a:r>
          </a:p>
          <a:p>
            <a:pPr marL="457200" lvl="1" indent="0"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C1FCDA0-457E-4C79-81B5-F9ACE44E6A92}"/>
              </a:ext>
            </a:extLst>
          </p:cNvPr>
          <p:cNvSpPr txBox="1">
            <a:spLocks/>
          </p:cNvSpPr>
          <p:nvPr/>
        </p:nvSpPr>
        <p:spPr>
          <a:xfrm>
            <a:off x="1440000" y="1756456"/>
            <a:ext cx="9324982" cy="50678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r>
              <a:rPr lang="zh-TW" altLang="zh-TW" sz="2400" b="1" kern="1200">
                <a:solidFill>
                  <a:srgbClr val="6A3E3E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修改定義</a:t>
            </a:r>
            <a:r>
              <a:rPr lang="en-GB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 [,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修改定義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2, ..,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修改定義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N]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D514CF-73DE-4DB6-81F0-446D8951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88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86502-C625-4694-908A-7B16DD9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針對欄位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(1/7)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72126-0998-4BB4-8E76-5523AA02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加入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一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個欄位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1"/>
            <a:r>
              <a:rPr lang="zh-TW" altLang="en-US">
                <a:solidFill>
                  <a:prstClr val="black"/>
                </a:solidFill>
              </a:rPr>
              <a:t>語法</a:t>
            </a:r>
            <a:endParaRPr lang="en-US" altLang="zh-TW">
              <a:solidFill>
                <a:prstClr val="black"/>
              </a:solidFill>
            </a:endParaRPr>
          </a:p>
          <a:p>
            <a:pPr lvl="1"/>
            <a:endParaRPr lang="en-US" altLang="zh-TW" sz="1600">
              <a:solidFill>
                <a:prstClr val="black"/>
              </a:solidFill>
            </a:endParaRPr>
          </a:p>
          <a:p>
            <a:pPr lvl="1"/>
            <a:r>
              <a:rPr lang="zh-TW" altLang="en-US"/>
              <a:t>說明</a:t>
            </a:r>
            <a:endParaRPr lang="en-US" altLang="zh-TW"/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欄位定義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欲加入欄位的定義。語法同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table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敘述的欄位定義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前一個欄位名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位置上前一個欄位的名稱，用以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控制加入的位置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371600" lvl="4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	    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EX. after EMPNO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，表示加入的欄位會在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EMPNO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之後</a:t>
            </a:r>
            <a:endParaRPr lang="en-US" altLang="zh-TW" sz="2400"/>
          </a:p>
          <a:p>
            <a:pPr lvl="1"/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5241F53-8D8D-4ED6-B3E7-D9FDCCE96152}"/>
              </a:ext>
            </a:extLst>
          </p:cNvPr>
          <p:cNvSpPr txBox="1">
            <a:spLocks/>
          </p:cNvSpPr>
          <p:nvPr/>
        </p:nvSpPr>
        <p:spPr>
          <a:xfrm>
            <a:off x="1634400" y="2416838"/>
            <a:ext cx="8483318" cy="5074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add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column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 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欄位定義</a:t>
            </a:r>
            <a:r>
              <a:rPr lang="zh-TW" altLang="zh-TW" sz="2400" kern="1200">
                <a:solidFill>
                  <a:srgbClr val="000000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first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|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after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前一個欄位名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09312A8-B0E8-4FE5-B8B1-078470387A98}"/>
              </a:ext>
            </a:extLst>
          </p:cNvPr>
          <p:cNvSpPr txBox="1">
            <a:spLocks/>
          </p:cNvSpPr>
          <p:nvPr/>
        </p:nvSpPr>
        <p:spPr>
          <a:xfrm>
            <a:off x="1635943" y="5920720"/>
            <a:ext cx="7198503" cy="137711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加入欄位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add column 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GENDER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char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(1)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after 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ENAME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7C6A9A-4A07-4A5C-BCD6-3BB5D9C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0141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86502-C625-4694-908A-7B16DD9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針對欄位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(2/7)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72126-0998-4BB4-8E76-5523AA02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加入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多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個欄位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1"/>
            <a:r>
              <a:rPr lang="zh-TW" altLang="en-US">
                <a:solidFill>
                  <a:prstClr val="black"/>
                </a:solidFill>
              </a:rPr>
              <a:t>語法</a:t>
            </a:r>
            <a:endParaRPr lang="en-US" altLang="zh-TW">
              <a:solidFill>
                <a:prstClr val="black"/>
              </a:solidFill>
            </a:endParaRPr>
          </a:p>
          <a:p>
            <a:pPr lvl="1"/>
            <a:endParaRPr lang="en-US" altLang="zh-TW" sz="1600">
              <a:solidFill>
                <a:prstClr val="black"/>
              </a:solidFill>
            </a:endParaRPr>
          </a:p>
          <a:p>
            <a:pPr lvl="1"/>
            <a:r>
              <a:rPr lang="zh-TW" altLang="en-US"/>
              <a:t>說明</a:t>
            </a:r>
            <a:endParaRPr lang="en-US" altLang="zh-TW"/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欄位定義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欲加入欄位的定義。語法同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table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敘述的欄位定義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5241F53-8D8D-4ED6-B3E7-D9FDCCE96152}"/>
              </a:ext>
            </a:extLst>
          </p:cNvPr>
          <p:cNvSpPr txBox="1">
            <a:spLocks/>
          </p:cNvSpPr>
          <p:nvPr/>
        </p:nvSpPr>
        <p:spPr>
          <a:xfrm>
            <a:off x="1634400" y="2415600"/>
            <a:ext cx="8483318" cy="5074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add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column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 (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欄位定義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1, .., 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欄位定義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N)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09312A8-B0E8-4FE5-B8B1-078470387A98}"/>
              </a:ext>
            </a:extLst>
          </p:cNvPr>
          <p:cNvSpPr txBox="1">
            <a:spLocks/>
          </p:cNvSpPr>
          <p:nvPr/>
        </p:nvSpPr>
        <p:spPr>
          <a:xfrm>
            <a:off x="1690371" y="4807955"/>
            <a:ext cx="8483318" cy="137711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加入多個欄位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add column 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EMAIL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varchar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(50), 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BIRTHDAY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datetime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6BBDD2-D081-4893-8AE0-E56BF315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538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86502-C625-4694-908A-7B16DD9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針對欄位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(3/7)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72126-0998-4BB4-8E76-5523AA02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移除欄位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1"/>
            <a:r>
              <a:rPr lang="zh-TW" altLang="en-US">
                <a:solidFill>
                  <a:prstClr val="black"/>
                </a:solidFill>
              </a:rPr>
              <a:t>語法</a:t>
            </a:r>
            <a:endParaRPr lang="en-US" altLang="zh-TW">
              <a:solidFill>
                <a:prstClr val="black"/>
              </a:solidFill>
            </a:endParaRPr>
          </a:p>
          <a:p>
            <a:pPr lvl="1"/>
            <a:endParaRPr lang="en-US" altLang="zh-TW" sz="1600">
              <a:solidFill>
                <a:prstClr val="black"/>
              </a:solidFill>
            </a:endParaRPr>
          </a:p>
          <a:p>
            <a:pPr lvl="1"/>
            <a:r>
              <a:rPr lang="zh-TW" altLang="en-US"/>
              <a:t>說明</a:t>
            </a:r>
            <a:endParaRPr lang="en-US" altLang="zh-TW"/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欲移除的欄位名稱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5241F53-8D8D-4ED6-B3E7-D9FDCCE96152}"/>
              </a:ext>
            </a:extLst>
          </p:cNvPr>
          <p:cNvSpPr txBox="1">
            <a:spLocks/>
          </p:cNvSpPr>
          <p:nvPr/>
        </p:nvSpPr>
        <p:spPr>
          <a:xfrm>
            <a:off x="1634400" y="2415600"/>
            <a:ext cx="5636209" cy="5074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column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09312A8-B0E8-4FE5-B8B1-078470387A98}"/>
              </a:ext>
            </a:extLst>
          </p:cNvPr>
          <p:cNvSpPr txBox="1">
            <a:spLocks/>
          </p:cNvSpPr>
          <p:nvPr/>
        </p:nvSpPr>
        <p:spPr>
          <a:xfrm>
            <a:off x="1690371" y="4851497"/>
            <a:ext cx="5636209" cy="137711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移除欄位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 column 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BIRTHDAY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DA769B-E144-4C9D-838C-E8A6D2C1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682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86502-C625-4694-908A-7B16DD9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針對欄位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(4/7)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72126-0998-4BB4-8E76-5523AA02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修改欄位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定義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lvl="1"/>
            <a:r>
              <a:rPr lang="zh-TW" altLang="en-US">
                <a:solidFill>
                  <a:prstClr val="black"/>
                </a:solidFill>
              </a:rPr>
              <a:t>語法</a:t>
            </a:r>
            <a:endParaRPr lang="en-US" altLang="zh-TW">
              <a:solidFill>
                <a:prstClr val="black"/>
              </a:solidFill>
            </a:endParaRPr>
          </a:p>
          <a:p>
            <a:pPr lvl="1"/>
            <a:endParaRPr lang="en-US" altLang="zh-TW" sz="1600">
              <a:solidFill>
                <a:prstClr val="black"/>
              </a:solidFill>
            </a:endParaRPr>
          </a:p>
          <a:p>
            <a:pPr lvl="1"/>
            <a:r>
              <a:rPr lang="zh-TW" altLang="en-US"/>
              <a:t>說明</a:t>
            </a:r>
            <a:endParaRPr lang="en-US" altLang="zh-TW"/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欄位定義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欲修改欄位的定義。語法同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table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敘述的欄位定義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前一個欄位名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位置上前一個欄位的名稱，用以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控制加入的位置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371600" lvl="4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	    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EX. after EMPNO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，表示修改的欄位會在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EMPNO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之後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5241F53-8D8D-4ED6-B3E7-D9FDCCE96152}"/>
              </a:ext>
            </a:extLst>
          </p:cNvPr>
          <p:cNvSpPr txBox="1">
            <a:spLocks/>
          </p:cNvSpPr>
          <p:nvPr/>
        </p:nvSpPr>
        <p:spPr>
          <a:xfrm>
            <a:off x="1634400" y="2415600"/>
            <a:ext cx="8763873" cy="5074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modify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column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 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欄位定義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first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|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after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前一個欄位名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09312A8-B0E8-4FE5-B8B1-078470387A98}"/>
              </a:ext>
            </a:extLst>
          </p:cNvPr>
          <p:cNvSpPr txBox="1">
            <a:spLocks/>
          </p:cNvSpPr>
          <p:nvPr/>
        </p:nvSpPr>
        <p:spPr>
          <a:xfrm>
            <a:off x="1701257" y="5920720"/>
            <a:ext cx="11143391" cy="137711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修改欄位定義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modify column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EMAIL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varchar</a:t>
            </a:r>
            <a:r>
              <a:rPr lang="en-US" altLang="zh-TW" sz="2400" b="1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(100)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not null default </a:t>
            </a:r>
            <a:r>
              <a:rPr lang="en-US" altLang="zh-TW" sz="2400" b="1" kern="1200">
                <a:solidFill>
                  <a:srgbClr val="2A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''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after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ENAME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kumimoji="0" lang="en-US" altLang="zh-TW" sz="2400" b="1" i="0" u="none" strike="noStrike" kern="1200" cap="none" spc="0" normalizeH="0" baseline="0" noProof="0">
              <a:ln>
                <a:noFill/>
              </a:ln>
              <a:solidFill>
                <a:srgbClr val="7F0055"/>
              </a:solidFill>
              <a:effectLst/>
              <a:highlight>
                <a:srgbClr val="E8F2FE"/>
              </a:highlight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033FED-CA48-4EAE-83CA-75FA4DAA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4322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86502-C625-4694-908A-7B16DD9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針對欄位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(5/7)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72126-0998-4BB4-8E76-5523AA02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修改欄位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名稱</a:t>
            </a:r>
            <a:r>
              <a:rPr kumimoji="0" lang="en-GB" altLang="zh-TW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/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資料型態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(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長度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)</a:t>
            </a:r>
          </a:p>
          <a:p>
            <a:pPr lvl="1"/>
            <a:r>
              <a:rPr lang="zh-TW" altLang="en-US">
                <a:solidFill>
                  <a:prstClr val="black"/>
                </a:solidFill>
              </a:rPr>
              <a:t>語法</a:t>
            </a:r>
            <a:endParaRPr lang="en-US" altLang="zh-TW">
              <a:solidFill>
                <a:prstClr val="black"/>
              </a:solidFill>
            </a:endParaRPr>
          </a:p>
          <a:p>
            <a:pPr lvl="1"/>
            <a:endParaRPr lang="en-US" altLang="zh-TW" sz="1600">
              <a:solidFill>
                <a:prstClr val="black"/>
              </a:solidFill>
            </a:endParaRPr>
          </a:p>
          <a:p>
            <a:pPr lvl="1"/>
            <a:r>
              <a:rPr lang="zh-TW" altLang="en-US"/>
              <a:t>說明</a:t>
            </a:r>
            <a:endParaRPr lang="en-US" altLang="zh-TW"/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欄位舊名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欲修改的欄位舊名稱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欄位新名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欲修改的欄位新名稱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資料型態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長度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欄位的型態和長度。語法同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table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敘述的欄位定義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5241F53-8D8D-4ED6-B3E7-D9FDCCE96152}"/>
              </a:ext>
            </a:extLst>
          </p:cNvPr>
          <p:cNvSpPr txBox="1">
            <a:spLocks/>
          </p:cNvSpPr>
          <p:nvPr/>
        </p:nvSpPr>
        <p:spPr>
          <a:xfrm>
            <a:off x="1634400" y="2415600"/>
            <a:ext cx="7579309" cy="5074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change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column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欄位舊名</a:t>
            </a:r>
            <a:r>
              <a:rPr lang="zh-TW" altLang="zh-TW" sz="2400" b="1" kern="1200">
                <a:solidFill>
                  <a:srgbClr val="000000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欄位新名</a:t>
            </a:r>
            <a:r>
              <a:rPr lang="zh-TW" altLang="zh-TW" sz="2400" b="1" kern="1200">
                <a:solidFill>
                  <a:srgbClr val="6A3E3E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資料型態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長度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09312A8-B0E8-4FE5-B8B1-078470387A98}"/>
              </a:ext>
            </a:extLst>
          </p:cNvPr>
          <p:cNvSpPr txBox="1">
            <a:spLocks/>
          </p:cNvSpPr>
          <p:nvPr/>
        </p:nvSpPr>
        <p:spPr>
          <a:xfrm>
            <a:off x="1690372" y="5920720"/>
            <a:ext cx="7579308" cy="137711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修改欄位名稱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change column 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EMAIL `E-MAIL` 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varchar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(200)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19C678-B4EF-4F2B-8CF0-12D81148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88461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86502-C625-4694-908A-7B16DD9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針對欄位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(6/7)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72126-0998-4BB4-8E76-5523AA02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修改欄位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預設值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lvl="1"/>
            <a:r>
              <a:rPr lang="zh-TW" altLang="en-US">
                <a:solidFill>
                  <a:prstClr val="black"/>
                </a:solidFill>
              </a:rPr>
              <a:t>語法</a:t>
            </a:r>
            <a:endParaRPr lang="en-US" altLang="zh-TW">
              <a:solidFill>
                <a:prstClr val="black"/>
              </a:solidFill>
            </a:endParaRPr>
          </a:p>
          <a:p>
            <a:pPr lvl="1"/>
            <a:endParaRPr lang="en-US" altLang="zh-TW" sz="1600">
              <a:solidFill>
                <a:prstClr val="black"/>
              </a:solidFill>
            </a:endParaRPr>
          </a:p>
          <a:p>
            <a:pPr lvl="1"/>
            <a:r>
              <a:rPr lang="zh-TW" altLang="en-US"/>
              <a:t>說明</a:t>
            </a:r>
            <a:endParaRPr lang="en-US" altLang="zh-TW"/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欲修改的欄位名稱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預設值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欲設定的預設值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drop default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移除預設值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5241F53-8D8D-4ED6-B3E7-D9FDCCE96152}"/>
              </a:ext>
            </a:extLst>
          </p:cNvPr>
          <p:cNvSpPr txBox="1">
            <a:spLocks/>
          </p:cNvSpPr>
          <p:nvPr/>
        </p:nvSpPr>
        <p:spPr>
          <a:xfrm>
            <a:off x="1634400" y="2415600"/>
            <a:ext cx="9460064" cy="5074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column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zh-TW" altLang="zh-TW" sz="2400" b="1" kern="1200">
                <a:solidFill>
                  <a:srgbClr val="6A3E3E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{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default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預設值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|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default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}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B3AD034-171B-4C83-91A5-6EC502DDC7C3}"/>
              </a:ext>
            </a:extLst>
          </p:cNvPr>
          <p:cNvSpPr txBox="1">
            <a:spLocks/>
          </p:cNvSpPr>
          <p:nvPr/>
        </p:nvSpPr>
        <p:spPr>
          <a:xfrm>
            <a:off x="6460115" y="3611129"/>
            <a:ext cx="6351875" cy="1376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使用運算式當預設值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若要將預設值改為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運算式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，則須使用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小括號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將值包含，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EX. 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NOW()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A79C38-0D2E-4C11-930D-B2B149D7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67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C9706-11D0-4995-88AB-F23D90BC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select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en-GB" altLang="zh-TW"/>
              <a:t>select</a:t>
            </a:r>
            <a:r>
              <a:rPr lang="zh-TW" altLang="en-US"/>
              <a:t>子句 </a:t>
            </a:r>
            <a:r>
              <a:rPr lang="en-US" altLang="zh-TW"/>
              <a:t>(4/8)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98527-C957-48FC-BCE7-F574985B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D610225-DFFF-4C5E-8E41-CE44CAB9FCFC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5875200" cy="189824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列出所有職稱。重複職稱不會顯示多次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distinct</a:t>
            </a:r>
            <a:endParaRPr lang="zh-TW" altLang="zh-TW" sz="2400" b="1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EF3DDD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JOB</a:t>
            </a:r>
            <a:endParaRPr lang="zh-TW" altLang="zh-TW" sz="2400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2482CD-7249-4534-9599-52350B61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65911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69641-0C1D-47A5-8DDD-44788734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針對欄位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(7/7)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6FCC0-9A74-4028-A306-61F93C1D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2EE2498-2B5C-42EB-86E4-CB6603A8F318}"/>
              </a:ext>
            </a:extLst>
          </p:cNvPr>
          <p:cNvSpPr txBox="1">
            <a:spLocks/>
          </p:cNvSpPr>
          <p:nvPr/>
        </p:nvSpPr>
        <p:spPr>
          <a:xfrm>
            <a:off x="1755548" y="1625333"/>
            <a:ext cx="7194846" cy="5577546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修改欄位預設值</a:t>
            </a:r>
            <a:endParaRPr lang="en-US" altLang="zh-TW" sz="2400" b="1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將欄位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EMAIL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的預設值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改成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'@'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column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EMAIL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set default </a:t>
            </a:r>
            <a:r>
              <a:rPr lang="en-US" altLang="zh-TW" sz="2400" b="1" kern="1200">
                <a:solidFill>
                  <a:srgbClr val="2A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'@'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sz="24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將欄位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EMAIL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的預設值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移除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column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EMAIL</a:t>
            </a:r>
            <a:r>
              <a:rPr lang="en-US" altLang="zh-TW" sz="2400" b="1" kern="1200">
                <a:solidFill>
                  <a:srgbClr val="2A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 default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400" b="1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將欄位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HIREDATE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的預設值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改成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NOW()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column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HIREDATE</a:t>
            </a:r>
            <a:r>
              <a:rPr lang="en-US" altLang="zh-TW" sz="2400" b="1" kern="1200">
                <a:solidFill>
                  <a:srgbClr val="2A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set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default </a:t>
            </a:r>
            <a:r>
              <a:rPr lang="en-US" altLang="zh-TW" sz="2400" b="1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EF3D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NOW</a:t>
            </a:r>
            <a:r>
              <a:rPr lang="en-US" altLang="zh-TW" sz="2400" b="1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())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D6F4DF-4FAE-43A5-B9BF-C91B3893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4397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1A4F2-BBC7-4FB5-A4EA-91742CA1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針對約束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47974-F754-424B-9FF8-F668C8C2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>
                <a:solidFill>
                  <a:srgbClr val="C00000"/>
                </a:solidFill>
              </a:rPr>
              <a:t>加入</a:t>
            </a:r>
            <a:r>
              <a:rPr lang="zh-TW" altLang="en-US"/>
              <a:t>約束</a:t>
            </a:r>
            <a:endParaRPr lang="en-US" altLang="zh-TW"/>
          </a:p>
          <a:p>
            <a:pPr lvl="1"/>
            <a:r>
              <a:rPr lang="zh-TW" altLang="en-US"/>
              <a:t>語法</a:t>
            </a:r>
            <a:endParaRPr lang="en-US" altLang="zh-TW"/>
          </a:p>
          <a:p>
            <a:pPr lvl="1"/>
            <a:endParaRPr lang="en-US" altLang="zh-TW" sz="1600"/>
          </a:p>
          <a:p>
            <a:pPr lvl="1"/>
            <a:r>
              <a:rPr lang="zh-TW" altLang="en-US"/>
              <a:t>說明</a:t>
            </a:r>
            <a:endParaRPr lang="en-US" altLang="zh-TW"/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自訂的鍵名稱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欲新稱的約束定義。語法同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create table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敘述的約束定義</a:t>
            </a:r>
            <a:r>
              <a:rPr lang="en-GB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(Table Level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寫法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marL="914400" lvl="3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TW" sz="2400"/>
              <a:t>		</a:t>
            </a:r>
            <a:r>
              <a:rPr lang="zh-TW" altLang="en-US" sz="240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約束定義</a:t>
            </a:r>
            <a:r>
              <a:rPr lang="en-US" altLang="zh-TW" sz="240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sz="240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主要鍵</a:t>
            </a:r>
            <a:r>
              <a:rPr lang="zh-TW" altLang="en-US" sz="2400"/>
              <a:t>、</a:t>
            </a:r>
            <a:r>
              <a:rPr lang="zh-TW" altLang="en-US" sz="240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約束定義</a:t>
            </a:r>
            <a:r>
              <a:rPr lang="en-US" altLang="zh-TW" sz="240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sz="240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唯一鍵</a:t>
            </a:r>
            <a:r>
              <a:rPr lang="zh-TW" altLang="en-US" sz="2400"/>
              <a:t>、</a:t>
            </a:r>
            <a:r>
              <a:rPr lang="zh-TW" altLang="en-US" sz="240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約束定義</a:t>
            </a:r>
            <a:r>
              <a:rPr lang="en-US" altLang="zh-TW" sz="240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sz="240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外來鍵</a:t>
            </a:r>
            <a:r>
              <a:rPr lang="zh-TW" altLang="en-US" sz="2400"/>
              <a:t>、</a:t>
            </a:r>
            <a:r>
              <a:rPr lang="zh-TW" altLang="en-US" sz="240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約束定義</a:t>
            </a:r>
            <a:r>
              <a:rPr lang="en-US" altLang="zh-TW" sz="240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sz="240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檢查</a:t>
            </a:r>
            <a:endParaRPr lang="en-US" altLang="zh-TW" sz="240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CD08CB-D58D-445F-B979-5BB68BE9AC0F}"/>
              </a:ext>
            </a:extLst>
          </p:cNvPr>
          <p:cNvSpPr txBox="1">
            <a:spLocks/>
          </p:cNvSpPr>
          <p:nvPr/>
        </p:nvSpPr>
        <p:spPr>
          <a:xfrm>
            <a:off x="1690371" y="2384180"/>
            <a:ext cx="5279887" cy="5074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add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constraint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鍵名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 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約束定義</a:t>
            </a:r>
            <a:endParaRPr kumimoji="0" lang="en-US" altLang="zh-TW" sz="2400" b="1" i="0" u="none" strike="noStrike" kern="1200" cap="none" spc="0" normalizeH="0" baseline="0" noProof="0">
              <a:ln>
                <a:noFill/>
              </a:ln>
              <a:solidFill>
                <a:srgbClr val="7F0055"/>
              </a:solidFill>
              <a:effectLst/>
              <a:highlight>
                <a:srgbClr val="E8F2FE"/>
              </a:highlight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444130-E9E4-456C-B5BE-D4BD33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6004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86502-C625-4694-908A-7B16DD9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針對約束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72126-0998-4BB4-8E76-5523AA02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7C9CFFD-3ED3-44A7-8ADA-312647B1CCCE}"/>
              </a:ext>
            </a:extLst>
          </p:cNvPr>
          <p:cNvSpPr txBox="1">
            <a:spLocks/>
          </p:cNvSpPr>
          <p:nvPr/>
        </p:nvSpPr>
        <p:spPr>
          <a:xfrm>
            <a:off x="452859" y="1800001"/>
            <a:ext cx="12557532" cy="5619108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加入約束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sz="2400" kern="1200" dirty="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加入</a:t>
            </a:r>
            <a:r>
              <a:rPr lang="zh-TW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主要鍵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add primary key 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endParaRPr lang="en-US" altLang="zh-TW" sz="2400" kern="1200" dirty="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加入</a:t>
            </a:r>
            <a:r>
              <a:rPr lang="zh-TW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唯一鍵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add constraint 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UK_EMP_ENAME 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unique key 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ENAME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endParaRPr lang="en-US" altLang="zh-TW" sz="2400" kern="1200" dirty="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加入</a:t>
            </a:r>
            <a:r>
              <a:rPr lang="zh-TW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外來鍵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add constraint 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FK_EMP_DEPTNO 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foreign key 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 b="1" kern="1200" dirty="0"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references 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加入</a:t>
            </a:r>
            <a:r>
              <a:rPr lang="en-US" altLang="zh-TW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Check</a:t>
            </a:r>
            <a:r>
              <a:rPr lang="zh-TW" altLang="en-US" sz="2400" b="1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endParaRPr lang="zh-TW" altLang="zh-TW" sz="2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add constraint 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CK_EMP_SAL </a:t>
            </a:r>
            <a:r>
              <a:rPr lang="en-US" altLang="zh-TW" sz="2400" b="1" kern="1200" dirty="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check 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 dirty="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SAL</a:t>
            </a:r>
            <a:r>
              <a:rPr lang="en-US" altLang="zh-TW" sz="2400" b="1" kern="1200" dirty="0"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&gt; 0</a:t>
            </a:r>
            <a:r>
              <a:rPr lang="en-US" altLang="zh-TW" sz="2400" b="1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 dirty="0">
              <a:ea typeface="Noto Sans CJK TC Thin" panose="020B0200000000000000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F372D8-674D-4D71-9F81-39E68FA8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84174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1A4F2-BBC7-4FB5-A4EA-91742CA1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針對約束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(3/6)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47974-F754-424B-9FF8-F668C8C2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>
                <a:solidFill>
                  <a:srgbClr val="C00000"/>
                </a:solidFill>
              </a:rPr>
              <a:t>移除</a:t>
            </a:r>
            <a:r>
              <a:rPr lang="zh-TW" altLang="en-US"/>
              <a:t>約束</a:t>
            </a:r>
            <a:endParaRPr lang="en-US" altLang="zh-TW"/>
          </a:p>
          <a:p>
            <a:pPr lvl="1"/>
            <a:r>
              <a:rPr lang="zh-TW" altLang="en-US"/>
              <a:t>語法</a:t>
            </a:r>
            <a:endParaRPr lang="en-US" altLang="zh-TW"/>
          </a:p>
          <a:p>
            <a:pPr lvl="1"/>
            <a:endParaRPr lang="en-US" altLang="zh-TW" sz="1600"/>
          </a:p>
          <a:p>
            <a:pPr lvl="1"/>
            <a:r>
              <a:rPr lang="zh-TW" altLang="en-US"/>
              <a:t>說明</a:t>
            </a:r>
            <a:endParaRPr lang="en-US" altLang="zh-TW"/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primary key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移除主要鍵時使用。主要鍵只會有一個，所以不用指定鍵名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欲移除的約束名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CD08CB-D58D-445F-B979-5BB68BE9AC0F}"/>
              </a:ext>
            </a:extLst>
          </p:cNvPr>
          <p:cNvSpPr txBox="1">
            <a:spLocks/>
          </p:cNvSpPr>
          <p:nvPr/>
        </p:nvSpPr>
        <p:spPr>
          <a:xfrm>
            <a:off x="1625057" y="2405952"/>
            <a:ext cx="6517457" cy="5074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{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primary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key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|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constraint </a:t>
            </a:r>
            <a:r>
              <a:rPr lang="zh-TW" altLang="en-US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}</a:t>
            </a:r>
            <a:endParaRPr kumimoji="0" lang="en-US" altLang="zh-TW" sz="2400" b="1" i="0" u="none" strike="noStrike" kern="1200" cap="none" spc="0" normalizeH="0" baseline="0" noProof="0">
              <a:ln>
                <a:noFill/>
              </a:ln>
              <a:solidFill>
                <a:srgbClr val="7F0055"/>
              </a:solidFill>
              <a:effectLst/>
              <a:highlight>
                <a:srgbClr val="E8F2FE"/>
              </a:highlight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63BA06-FA44-4B0E-9848-46292720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6570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86502-C625-4694-908A-7B16DD9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針對約束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(4/6)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72126-0998-4BB4-8E76-5523AA02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endParaRPr lang="en-US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241799B-FD93-41BC-8904-21270D5AE75D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10371158" cy="5089173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移除約束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sz="24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移除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主要鍵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 primary key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endParaRPr lang="en-US" altLang="zh-TW" sz="24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移除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唯一鍵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 constraint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UK_EMP_ENAME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endParaRPr lang="en-US" altLang="zh-TW" sz="24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移除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外來鍵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 constraint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FK_EMP_DEPTNO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TW" sz="240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移除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Check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drop constraint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CK_EMP_SAL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ea typeface="Noto Sans CJK TC Thin" panose="020B02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44A59C-49D7-4CA0-9B41-E3A0D3E2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474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1A4F2-BBC7-4FB5-A4EA-91742CA1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針對約束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(5/6)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47974-F754-424B-9FF8-F668C8C2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>
                <a:solidFill>
                  <a:srgbClr val="C00000"/>
                </a:solidFill>
              </a:rPr>
              <a:t>啟用</a:t>
            </a:r>
            <a:r>
              <a:rPr lang="en-US" altLang="zh-TW">
                <a:solidFill>
                  <a:srgbClr val="C00000"/>
                </a:solidFill>
              </a:rPr>
              <a:t>/</a:t>
            </a:r>
            <a:r>
              <a:rPr lang="zh-TW" altLang="en-US">
                <a:solidFill>
                  <a:srgbClr val="C00000"/>
                </a:solidFill>
              </a:rPr>
              <a:t>停用</a:t>
            </a:r>
            <a:r>
              <a:rPr lang="en-US" altLang="zh-TW">
                <a:solidFill>
                  <a:srgbClr val="C00000"/>
                </a:solidFill>
              </a:rPr>
              <a:t>Check</a:t>
            </a:r>
            <a:r>
              <a:rPr lang="zh-TW" altLang="en-US"/>
              <a:t>約束</a:t>
            </a:r>
            <a:endParaRPr lang="en-US" altLang="zh-TW"/>
          </a:p>
          <a:p>
            <a:pPr lvl="1"/>
            <a:r>
              <a:rPr lang="zh-TW" altLang="en-US"/>
              <a:t>語法</a:t>
            </a:r>
            <a:endParaRPr lang="en-US" altLang="zh-TW"/>
          </a:p>
          <a:p>
            <a:pPr lvl="1"/>
            <a:endParaRPr lang="en-US" altLang="zh-TW" sz="1600"/>
          </a:p>
          <a:p>
            <a:pPr lvl="1"/>
            <a:r>
              <a:rPr lang="zh-TW" altLang="en-US"/>
              <a:t>說明</a:t>
            </a:r>
            <a:endParaRPr lang="en-US" altLang="zh-TW"/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鍵名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</a:t>
            </a:r>
            <a:r>
              <a:rPr lang="zh-TW" altLang="en-US" sz="2400"/>
              <a:t>啟用</a:t>
            </a:r>
            <a:r>
              <a:rPr lang="en-US" altLang="zh-TW" sz="2400"/>
              <a:t>/</a:t>
            </a:r>
            <a:r>
              <a:rPr lang="zh-TW" altLang="en-US" sz="2400"/>
              <a:t>停用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Check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約束鍵名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CD08CB-D58D-445F-B979-5BB68BE9AC0F}"/>
              </a:ext>
            </a:extLst>
          </p:cNvPr>
          <p:cNvSpPr txBox="1">
            <a:spLocks/>
          </p:cNvSpPr>
          <p:nvPr/>
        </p:nvSpPr>
        <p:spPr>
          <a:xfrm>
            <a:off x="1690371" y="2368723"/>
            <a:ext cx="6197318" cy="5074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constraint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鍵名</a:t>
            </a:r>
            <a:r>
              <a:rPr lang="en-US" altLang="zh-TW" sz="2400" b="1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not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enforced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14192D4-58FF-47F1-86D1-C14A29C0FEF3}"/>
              </a:ext>
            </a:extLst>
          </p:cNvPr>
          <p:cNvSpPr txBox="1">
            <a:spLocks/>
          </p:cNvSpPr>
          <p:nvPr/>
        </p:nvSpPr>
        <p:spPr>
          <a:xfrm>
            <a:off x="1690371" y="4763634"/>
            <a:ext cx="9002864" cy="908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在</a:t>
            </a:r>
            <a:r>
              <a:rPr lang="en-GB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 action="ppaction://hlinksldjump"/>
              </a:rPr>
              <a:t>create table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 action="ppaction://hlinksldjump"/>
              </a:rPr>
              <a:t>敘述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 action="ppaction://hlinksldjump"/>
              </a:rPr>
              <a:t>-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" action="ppaction://hlinksldjump"/>
              </a:rPr>
              <a:t>約束定義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章節有提過，可先加入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Check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約束，並設成停用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需要時，就可以使用此語法來啟用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Check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約束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!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8F12AD-15C6-4D53-9704-019F6DB1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7775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86502-C625-4694-908A-7B16DD9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針對約束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(6/6)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72126-0998-4BB4-8E76-5523AA02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endParaRPr lang="en-US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241799B-FD93-41BC-8904-21270D5AE75D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10371158" cy="5089173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啟用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/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停用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Check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TW" sz="240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新建資料表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時，同時建立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Check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約束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，但設成停用</a:t>
            </a:r>
            <a:endParaRPr lang="en-US" altLang="zh-TW" sz="24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..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略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decimal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(7,2)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comment 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薪資</a:t>
            </a:r>
            <a:r>
              <a:rPr lang="en-US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..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略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constraint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CK_EMP_SAL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check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(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&gt; 0) 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not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enforced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啟用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Check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endParaRPr lang="en-US" altLang="zh-TW" sz="2400" b="1" kern="1200">
              <a:solidFill>
                <a:srgbClr val="7F0055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constraint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CK_EMP_SAL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enforced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ea typeface="Noto Sans CJK TC Thin" panose="020B02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B0F06C-D2AD-4D80-A066-4F718261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993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1A4F2-BBC7-4FB5-A4EA-91742CA1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針對資料表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47974-F754-424B-9FF8-F668C8C2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修改資料表</a:t>
            </a:r>
            <a:r>
              <a:rPr lang="zh-TW" altLang="en-US">
                <a:solidFill>
                  <a:srgbClr val="C00000"/>
                </a:solidFill>
              </a:rPr>
              <a:t>名稱</a:t>
            </a:r>
            <a:endParaRPr lang="en-US" altLang="zh-TW">
              <a:solidFill>
                <a:srgbClr val="C00000"/>
              </a:solidFill>
            </a:endParaRPr>
          </a:p>
          <a:p>
            <a:pPr lvl="1"/>
            <a:r>
              <a:rPr lang="zh-TW" altLang="en-US"/>
              <a:t>語法</a:t>
            </a:r>
            <a:endParaRPr lang="en-US" altLang="zh-TW"/>
          </a:p>
          <a:p>
            <a:pPr lvl="1"/>
            <a:endParaRPr lang="en-US" altLang="zh-TW" sz="1600"/>
          </a:p>
          <a:p>
            <a:pPr lvl="1"/>
            <a:r>
              <a:rPr lang="zh-TW" altLang="en-US"/>
              <a:t>說明</a:t>
            </a:r>
            <a:endParaRPr lang="en-US" altLang="zh-TW"/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新資料表名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資料表的新名稱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/>
              <a:t>範例</a:t>
            </a:r>
            <a:endParaRPr lang="en-US" altLang="zh-TW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CD08CB-D58D-445F-B979-5BB68BE9AC0F}"/>
              </a:ext>
            </a:extLst>
          </p:cNvPr>
          <p:cNvSpPr txBox="1">
            <a:spLocks/>
          </p:cNvSpPr>
          <p:nvPr/>
        </p:nvSpPr>
        <p:spPr>
          <a:xfrm>
            <a:off x="1635942" y="2394479"/>
            <a:ext cx="6415527" cy="5074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rename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新資料表名</a:t>
            </a:r>
            <a:endParaRPr kumimoji="0" lang="en-US" altLang="zh-TW" sz="2400" b="1" i="0" u="none" strike="noStrike" kern="1200" cap="none" spc="0" normalizeH="0" baseline="0" noProof="0">
              <a:ln>
                <a:noFill/>
              </a:ln>
              <a:solidFill>
                <a:srgbClr val="7F0055"/>
              </a:solidFill>
              <a:effectLst/>
              <a:highlight>
                <a:srgbClr val="E8F2FE"/>
              </a:highlight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89E543C-04AF-4E11-9B7E-83710E463ACA}"/>
              </a:ext>
            </a:extLst>
          </p:cNvPr>
          <p:cNvSpPr txBox="1">
            <a:spLocks/>
          </p:cNvSpPr>
          <p:nvPr/>
        </p:nvSpPr>
        <p:spPr>
          <a:xfrm>
            <a:off x="1635941" y="4835264"/>
            <a:ext cx="6415527" cy="95940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修改資料表名稱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rename to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EMPLOYEE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58788E-8690-4B13-9833-9555B1F1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4283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1A4F2-BBC7-4FB5-A4EA-91742CA1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DL-alter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針對資料表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47974-F754-424B-9FF8-F668C8C2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修改資料表</a:t>
            </a:r>
            <a:r>
              <a:rPr lang="zh-TW" altLang="en-US">
                <a:solidFill>
                  <a:srgbClr val="C00000"/>
                </a:solidFill>
              </a:rPr>
              <a:t>儲存引擎</a:t>
            </a:r>
            <a:endParaRPr lang="en-US" altLang="zh-TW">
              <a:solidFill>
                <a:srgbClr val="C00000"/>
              </a:solidFill>
            </a:endParaRPr>
          </a:p>
          <a:p>
            <a:pPr lvl="1"/>
            <a:r>
              <a:rPr lang="zh-TW" altLang="en-US"/>
              <a:t>語法</a:t>
            </a:r>
            <a:endParaRPr lang="en-US" altLang="zh-TW"/>
          </a:p>
          <a:p>
            <a:pPr lvl="1"/>
            <a:endParaRPr lang="en-US" altLang="zh-TW" sz="1600"/>
          </a:p>
          <a:p>
            <a:pPr lvl="1"/>
            <a:r>
              <a:rPr lang="zh-TW" altLang="en-US"/>
              <a:t>說明</a:t>
            </a:r>
            <a:endParaRPr lang="en-US" altLang="zh-TW"/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儲存引擎名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新儲存引擎名稱。可使用以下敘述查詢有哪些儲存引擎可使用</a:t>
            </a:r>
            <a:endParaRPr lang="en-US" altLang="zh-TW" sz="2400"/>
          </a:p>
          <a:p>
            <a:pPr marL="1257300" lvl="3" indent="-342900">
              <a:lnSpc>
                <a:spcPct val="120000"/>
              </a:lnSpc>
              <a:spcBef>
                <a:spcPts val="1000"/>
              </a:spcBef>
            </a:pP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/>
              <a:t>範例</a:t>
            </a:r>
            <a:endParaRPr lang="en-US" altLang="zh-TW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CD08CB-D58D-445F-B979-5BB68BE9AC0F}"/>
              </a:ext>
            </a:extLst>
          </p:cNvPr>
          <p:cNvSpPr txBox="1">
            <a:spLocks/>
          </p:cNvSpPr>
          <p:nvPr/>
        </p:nvSpPr>
        <p:spPr>
          <a:xfrm>
            <a:off x="1701257" y="2386563"/>
            <a:ext cx="3034029" cy="5074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engine </a:t>
            </a:r>
            <a:r>
              <a:rPr lang="zh-TW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儲存引擎名</a:t>
            </a:r>
            <a:endParaRPr kumimoji="0" lang="en-US" altLang="zh-TW" sz="2400" b="1" i="0" u="none" strike="noStrike" kern="1200" cap="none" spc="0" normalizeH="0" baseline="0" noProof="0">
              <a:ln>
                <a:noFill/>
              </a:ln>
              <a:solidFill>
                <a:srgbClr val="7F0055"/>
              </a:solidFill>
              <a:effectLst/>
              <a:highlight>
                <a:srgbClr val="E8F2FE"/>
              </a:highlight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89E543C-04AF-4E11-9B7E-83710E463ACA}"/>
              </a:ext>
            </a:extLst>
          </p:cNvPr>
          <p:cNvSpPr txBox="1">
            <a:spLocks/>
          </p:cNvSpPr>
          <p:nvPr/>
        </p:nvSpPr>
        <p:spPr>
          <a:xfrm>
            <a:off x="1701257" y="5422303"/>
            <a:ext cx="6883118" cy="959401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-alter table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修改資料表儲存引擎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alter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engine INNODB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2A1131A-1754-46A0-83D8-E54808772550}"/>
              </a:ext>
            </a:extLst>
          </p:cNvPr>
          <p:cNvSpPr txBox="1">
            <a:spLocks/>
          </p:cNvSpPr>
          <p:nvPr/>
        </p:nvSpPr>
        <p:spPr>
          <a:xfrm>
            <a:off x="1701257" y="4234892"/>
            <a:ext cx="3034029" cy="5074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show engines</a:t>
            </a:r>
            <a:endParaRPr kumimoji="0" lang="en-US" altLang="zh-TW" sz="2400" b="1" i="0" u="none" strike="noStrike" kern="1200" cap="none" spc="0" normalizeH="0" baseline="0" noProof="0">
              <a:ln>
                <a:noFill/>
              </a:ln>
              <a:solidFill>
                <a:srgbClr val="7F0055"/>
              </a:solidFill>
              <a:effectLst/>
              <a:highlight>
                <a:srgbClr val="E8F2FE"/>
              </a:highlight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A5E90-510E-4FC4-9BB8-EEE0AE08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27459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04C5B-C5B6-4759-AC7F-20A2BE73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DL-truncate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309C38-A6A4-44FE-817C-DBECBED8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 sz="1600"/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資料表名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欲截斷的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名稱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zh-TW" altLang="en-US"/>
              <a:t>範例</a:t>
            </a:r>
            <a:endParaRPr lang="en-US" altLang="zh-TW"/>
          </a:p>
          <a:p>
            <a:pPr lvl="1"/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C1FCDA0-457E-4C79-81B5-F9ACE44E6A92}"/>
              </a:ext>
            </a:extLst>
          </p:cNvPr>
          <p:cNvSpPr txBox="1">
            <a:spLocks/>
          </p:cNvSpPr>
          <p:nvPr/>
        </p:nvSpPr>
        <p:spPr>
          <a:xfrm>
            <a:off x="1440000" y="1688400"/>
            <a:ext cx="4513990" cy="50678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truncate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table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5E49A81-D06A-4C19-A94E-D2D0609E0DF2}"/>
              </a:ext>
            </a:extLst>
          </p:cNvPr>
          <p:cNvSpPr txBox="1">
            <a:spLocks/>
          </p:cNvSpPr>
          <p:nvPr/>
        </p:nvSpPr>
        <p:spPr>
          <a:xfrm>
            <a:off x="1440000" y="4590000"/>
            <a:ext cx="4513991" cy="100178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truncate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table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truncate table 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6CD3C55-574B-4651-840E-50BA3D00B54C}"/>
              </a:ext>
            </a:extLst>
          </p:cNvPr>
          <p:cNvSpPr txBox="1">
            <a:spLocks/>
          </p:cNvSpPr>
          <p:nvPr/>
        </p:nvSpPr>
        <p:spPr>
          <a:xfrm>
            <a:off x="6979660" y="2617473"/>
            <a:ext cx="4097049" cy="2692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會徹底的清理資料表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底層動作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1.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移除資料表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(drop table)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2.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新建資料表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(create table)</a:t>
            </a:r>
          </a:p>
          <a:p>
            <a:pPr lvl="1">
              <a:lnSpc>
                <a:spcPct val="100000"/>
              </a:lnSpc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資料會被刪除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auto_increment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的值會回到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335959-A6B4-417E-A68E-A7B451A1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37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89678-19CA-4155-BDCA-1237498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select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en-GB" altLang="zh-TW"/>
              <a:t>select</a:t>
            </a:r>
            <a:r>
              <a:rPr lang="zh-TW" altLang="en-US"/>
              <a:t>子句 </a:t>
            </a:r>
            <a:r>
              <a:rPr lang="en-US" altLang="zh-TW"/>
              <a:t>(5/8)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79182-8E5D-4A2D-9469-2DD00F06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21492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zh-TW" altLang="en-US"/>
              <a:t>空值</a:t>
            </a:r>
            <a:r>
              <a:rPr lang="en-US" altLang="zh-TW"/>
              <a:t>(null)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意義為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沒有值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不等於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0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不等於空字串</a:t>
            </a:r>
            <a:r>
              <a:rPr lang="zh-TW" altLang="en-US">
                <a:solidFill>
                  <a:srgbClr val="C00000"/>
                </a:solidFill>
              </a:rPr>
              <a:t>，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不等於空白字串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，也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不等於自己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insert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資料時，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若無指定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某欄位之值時，就會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放入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96A5066-E3D0-4E7F-8732-B670E981916A}"/>
              </a:ext>
            </a:extLst>
          </p:cNvPr>
          <p:cNvSpPr txBox="1">
            <a:spLocks/>
          </p:cNvSpPr>
          <p:nvPr/>
        </p:nvSpPr>
        <p:spPr>
          <a:xfrm>
            <a:off x="581457" y="3297409"/>
            <a:ext cx="5541551" cy="3786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6800" rIns="91440" bIns="45720" rtlCol="0">
            <a:norm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遇判斷式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</a:t>
            </a:r>
            <a:r>
              <a:rPr lang="en-US" altLang="zh-TW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is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或</a:t>
            </a:r>
            <a:r>
              <a:rPr lang="en-US" altLang="zh-TW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&lt;=&gt;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判斷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 = null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</a:p>
          <a:p>
            <a:pPr lvl="2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 != null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</a:p>
          <a:p>
            <a:pPr lvl="2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 is null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true</a:t>
            </a:r>
          </a:p>
          <a:p>
            <a:pPr lvl="2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 &lt;=&gt; null 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true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D965DBC-0B24-4655-A3E2-758871D93A6B}"/>
              </a:ext>
            </a:extLst>
          </p:cNvPr>
          <p:cNvSpPr txBox="1">
            <a:spLocks/>
          </p:cNvSpPr>
          <p:nvPr/>
        </p:nvSpPr>
        <p:spPr>
          <a:xfrm>
            <a:off x="7316768" y="3297409"/>
            <a:ext cx="5541551" cy="3786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6800" rIns="91440" bIns="45720" rtlCol="0">
            <a:norm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遇運算式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結果都會是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</a:p>
          <a:p>
            <a:pPr lvl="2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 + null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</a:p>
          <a:p>
            <a:pPr lvl="2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 + 1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</a:p>
          <a:p>
            <a:pPr lvl="2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 + null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E71118-23D4-469E-AF15-532B2208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3994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D9D6F-54EE-49ED-B594-8635FC54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DD</a:t>
            </a:r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L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-Exercise09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92296-5B32-4E2A-8D0D-4EEE0D2C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49367"/>
            <a:ext cx="13140000" cy="6610307"/>
          </a:xfrm>
        </p:spPr>
        <p:txBody>
          <a:bodyPr>
            <a:normAutofit/>
          </a:bodyPr>
          <a:lstStyle/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01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請新建 會員資料表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，欄位描述如下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457202" lvl="1" indent="0"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</a:t>
            </a:r>
          </a:p>
          <a:p>
            <a:pPr marL="457202" lvl="1" indent="0">
              <a:buNone/>
            </a:pPr>
            <a:endParaRPr lang="en-US" altLang="zh-TW" sz="24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457202" lvl="1" indent="0">
              <a:buNone/>
            </a:pPr>
            <a:endParaRPr lang="en-US" altLang="zh-TW" sz="24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02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請對資料表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的欄位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PASSWORD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之後加入一欄位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457202" lvl="1" indent="0"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</a:t>
            </a: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03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請修改資料表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的欄位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6" lvl="2" indent="0">
              <a:lnSpc>
                <a:spcPct val="100000"/>
              </a:lnSpc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USERNAME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PASSWORD: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not null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、長度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100</a:t>
            </a:r>
          </a:p>
          <a:p>
            <a:pPr marL="914406" lvl="2" indent="0">
              <a:lnSpc>
                <a:spcPct val="100000"/>
              </a:lnSpc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LAST_UPDATE_DATE: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預設值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NOW()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、註解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最後修改日期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endParaRPr lang="en-US" altLang="zh-TW" sz="20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04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請將資料表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的欄位</a:t>
            </a:r>
            <a:r>
              <a:rPr lang="en-US" altLang="zh-TW" sz="2400"/>
              <a:t>USERNAME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設為唯一鍵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05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請將資料表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的欄位</a:t>
            </a:r>
            <a:r>
              <a:rPr lang="en-US" altLang="zh-TW" sz="2400"/>
              <a:t>USERNAME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的唯一鍵約束移除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B48AFF-0530-4F82-870A-0B76835E8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55783"/>
              </p:ext>
            </p:extLst>
          </p:nvPr>
        </p:nvGraphicFramePr>
        <p:xfrm>
          <a:off x="1143160" y="1547497"/>
          <a:ext cx="8430465" cy="1571864"/>
        </p:xfrm>
        <a:graphic>
          <a:graphicData uri="http://schemas.openxmlformats.org/drawingml/2006/table">
            <a:tbl>
              <a:tblPr/>
              <a:tblGrid>
                <a:gridCol w="1822278">
                  <a:extLst>
                    <a:ext uri="{9D8B030D-6E8A-4147-A177-3AD203B41FA5}">
                      <a16:colId xmlns:a16="http://schemas.microsoft.com/office/drawing/2014/main" val="1444177285"/>
                    </a:ext>
                  </a:extLst>
                </a:gridCol>
                <a:gridCol w="1216058">
                  <a:extLst>
                    <a:ext uri="{9D8B030D-6E8A-4147-A177-3AD203B41FA5}">
                      <a16:colId xmlns:a16="http://schemas.microsoft.com/office/drawing/2014/main" val="3571274252"/>
                    </a:ext>
                  </a:extLst>
                </a:gridCol>
                <a:gridCol w="744717">
                  <a:extLst>
                    <a:ext uri="{9D8B030D-6E8A-4147-A177-3AD203B41FA5}">
                      <a16:colId xmlns:a16="http://schemas.microsoft.com/office/drawing/2014/main" val="1401560783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3391773476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912990427"/>
                    </a:ext>
                  </a:extLst>
                </a:gridCol>
                <a:gridCol w="1449741">
                  <a:extLst>
                    <a:ext uri="{9D8B030D-6E8A-4147-A177-3AD203B41FA5}">
                      <a16:colId xmlns:a16="http://schemas.microsoft.com/office/drawing/2014/main" val="1419209846"/>
                    </a:ext>
                  </a:extLst>
                </a:gridCol>
                <a:gridCol w="1463139">
                  <a:extLst>
                    <a:ext uri="{9D8B030D-6E8A-4147-A177-3AD203B41FA5}">
                      <a16:colId xmlns:a16="http://schemas.microsoft.com/office/drawing/2014/main" val="4266573683"/>
                    </a:ext>
                  </a:extLst>
                </a:gridCol>
              </a:tblGrid>
              <a:tr h="22384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Column Name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 Type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Default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PK?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auto_increment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Comment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5949"/>
                  </a:ext>
                </a:extLst>
              </a:tr>
              <a:tr h="2238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816449"/>
                  </a:ext>
                </a:extLst>
              </a:tr>
              <a:tr h="2238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USERNAME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627095"/>
                  </a:ext>
                </a:extLst>
              </a:tr>
              <a:tr h="2238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PASSWORD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密碼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951341"/>
                  </a:ext>
                </a:extLst>
              </a:tr>
              <a:tr h="2238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bit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帳號開通記號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214619"/>
                  </a:ext>
                </a:extLst>
              </a:tr>
              <a:tr h="2238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CREATE_DATE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690058"/>
                  </a:ext>
                </a:extLst>
              </a:tr>
              <a:tr h="2238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LAST_UPDATE_DATE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192" marR="11192" marT="111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8269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E636F35-B5DD-4485-BA56-3F8AD6E4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24104"/>
              </p:ext>
            </p:extLst>
          </p:nvPr>
        </p:nvGraphicFramePr>
        <p:xfrm>
          <a:off x="1143159" y="4020907"/>
          <a:ext cx="8430466" cy="529786"/>
        </p:xfrm>
        <a:graphic>
          <a:graphicData uri="http://schemas.openxmlformats.org/drawingml/2006/table">
            <a:tbl>
              <a:tblPr/>
              <a:tblGrid>
                <a:gridCol w="1817012">
                  <a:extLst>
                    <a:ext uri="{9D8B030D-6E8A-4147-A177-3AD203B41FA5}">
                      <a16:colId xmlns:a16="http://schemas.microsoft.com/office/drawing/2014/main" val="360579847"/>
                    </a:ext>
                  </a:extLst>
                </a:gridCol>
                <a:gridCol w="1215654">
                  <a:extLst>
                    <a:ext uri="{9D8B030D-6E8A-4147-A177-3AD203B41FA5}">
                      <a16:colId xmlns:a16="http://schemas.microsoft.com/office/drawing/2014/main" val="308942835"/>
                    </a:ext>
                  </a:extLst>
                </a:gridCol>
                <a:gridCol w="701340">
                  <a:extLst>
                    <a:ext uri="{9D8B030D-6E8A-4147-A177-3AD203B41FA5}">
                      <a16:colId xmlns:a16="http://schemas.microsoft.com/office/drawing/2014/main" val="4023984148"/>
                    </a:ext>
                  </a:extLst>
                </a:gridCol>
                <a:gridCol w="897714">
                  <a:extLst>
                    <a:ext uri="{9D8B030D-6E8A-4147-A177-3AD203B41FA5}">
                      <a16:colId xmlns:a16="http://schemas.microsoft.com/office/drawing/2014/main" val="952490801"/>
                    </a:ext>
                  </a:extLst>
                </a:gridCol>
                <a:gridCol w="841606">
                  <a:extLst>
                    <a:ext uri="{9D8B030D-6E8A-4147-A177-3AD203B41FA5}">
                      <a16:colId xmlns:a16="http://schemas.microsoft.com/office/drawing/2014/main" val="518358124"/>
                    </a:ext>
                  </a:extLst>
                </a:gridCol>
                <a:gridCol w="1458786">
                  <a:extLst>
                    <a:ext uri="{9D8B030D-6E8A-4147-A177-3AD203B41FA5}">
                      <a16:colId xmlns:a16="http://schemas.microsoft.com/office/drawing/2014/main" val="187092606"/>
                    </a:ext>
                  </a:extLst>
                </a:gridCol>
                <a:gridCol w="1498354">
                  <a:extLst>
                    <a:ext uri="{9D8B030D-6E8A-4147-A177-3AD203B41FA5}">
                      <a16:colId xmlns:a16="http://schemas.microsoft.com/office/drawing/2014/main" val="1199670617"/>
                    </a:ext>
                  </a:extLst>
                </a:gridCol>
              </a:tblGrid>
              <a:tr h="26489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Column Name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 Type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Default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PK?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auto_increment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Comment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10101"/>
                  </a:ext>
                </a:extLst>
              </a:tr>
              <a:tr h="26489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NICKNAME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暱稱</a:t>
                      </a:r>
                    </a:p>
                  </a:txBody>
                  <a:tcPr marL="13244" marR="13244" marT="132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06056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2890A7-400B-48EF-8DF0-B7D37075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7419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D9D6F-54EE-49ED-B594-8635FC54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DD</a:t>
            </a:r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L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-Exercise09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92296-5B32-4E2A-8D0D-4EEE0D2C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pPr marL="457202" marR="0" lvl="1" indent="0" algn="l" defTabSz="914406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06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.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請將資料表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MEMBER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的欄位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CREATE_DATE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移除</a:t>
            </a:r>
            <a:endParaRPr lang="en-US" altLang="zh-TW" sz="24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07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請新建資料表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MEMBER2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MEMBER3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個資料表的結構跟資料須與資料表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一樣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08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請將資料表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MEMBER2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改名為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MEMBER_HIS</a:t>
            </a: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09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請將資料表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MEMBER3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截斷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(truncate)</a:t>
            </a: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請將資料表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MEMBER3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的儲存引擎改為</a:t>
            </a:r>
            <a:r>
              <a:rPr lang="en-GB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MyISAM</a:t>
            </a: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11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請將資料表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MEMBER3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移除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E8C51-467F-438A-8A40-65308F4E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3478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46222-8539-456F-A170-BAD2B498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CL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5ED5F-B9D9-48C7-B0D0-C5CCA13D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49367"/>
            <a:ext cx="13140000" cy="6610307"/>
          </a:xfrm>
        </p:spPr>
        <p:txBody>
          <a:bodyPr/>
          <a:lstStyle/>
          <a:p>
            <a:r>
              <a:rPr lang="zh-TW" altLang="en-US"/>
              <a:t>簡述</a:t>
            </a:r>
            <a:endParaRPr lang="en-US" altLang="zh-TW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Data Control Language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，資料控制語言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用以控制使用者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(User)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對資料庫各物件的權限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r>
              <a:rPr lang="zh-TW" altLang="en-US"/>
              <a:t>使用者帳號</a:t>
            </a:r>
            <a:r>
              <a:rPr lang="en-US" altLang="zh-TW"/>
              <a:t>(User Account)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說明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連線時所輸入的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使用者名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(Username)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，是使用者帳號的一部分</a:t>
            </a:r>
            <a:endParaRPr lang="en-GB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組成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使用者名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@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使用者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IP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或主機名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20000"/>
              </a:lnSpc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EX. william@192.168.43.5</a:t>
            </a:r>
          </a:p>
          <a:p>
            <a:pPr lvl="2">
              <a:lnSpc>
                <a:spcPct val="120000"/>
              </a:lnSpc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使用者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william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可以從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IP:192.168.43.5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連線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20000"/>
              </a:lnSpc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另可用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%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表示不限定</a:t>
            </a:r>
            <a:r>
              <a:rPr lang="zh-TW" altLang="en-US"/>
              <a:t>某段</a:t>
            </a:r>
            <a:r>
              <a:rPr lang="en-US" altLang="zh-TW"/>
              <a:t>IP</a:t>
            </a:r>
            <a:r>
              <a:rPr lang="zh-TW" altLang="en-US"/>
              <a:t>，</a:t>
            </a:r>
            <a:r>
              <a:rPr lang="en-US" altLang="zh-TW"/>
              <a:t>EX. william@192.168.43.%</a:t>
            </a:r>
            <a:r>
              <a:rPr lang="zh-TW" altLang="en-US"/>
              <a:t>、</a:t>
            </a:r>
            <a:r>
              <a:rPr lang="en-US" altLang="zh-TW"/>
              <a:t>william@%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Workbench: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可依下頁方式新增使用者帳號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A4ECA8-C5D1-4AB2-BB47-E7D122AF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60446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42777-0E65-4C24-87EC-5C2173AE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CL-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使用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Workbench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新建使用者帳號</a:t>
            </a:r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31C3A7-C630-4BCD-B3B3-9202A079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56" y="1256905"/>
            <a:ext cx="10991461" cy="58792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EE20E49-477D-4CBD-B100-12F1FBF98411}"/>
              </a:ext>
            </a:extLst>
          </p:cNvPr>
          <p:cNvSpPr/>
          <p:nvPr/>
        </p:nvSpPr>
        <p:spPr>
          <a:xfrm>
            <a:off x="1260246" y="3999572"/>
            <a:ext cx="649897" cy="1564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CD817D-175E-4FCE-9B60-3010BDFE1DBE}"/>
              </a:ext>
            </a:extLst>
          </p:cNvPr>
          <p:cNvSpPr/>
          <p:nvPr/>
        </p:nvSpPr>
        <p:spPr>
          <a:xfrm>
            <a:off x="1369974" y="2596924"/>
            <a:ext cx="948601" cy="1448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F2A5C9-0068-46AE-A271-E8C2604BCEF5}"/>
              </a:ext>
            </a:extLst>
          </p:cNvPr>
          <p:cNvSpPr/>
          <p:nvPr/>
        </p:nvSpPr>
        <p:spPr>
          <a:xfrm>
            <a:off x="2723286" y="6888508"/>
            <a:ext cx="716953" cy="1509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4831FE-2E4D-4F50-900E-3958F18F78C5}"/>
              </a:ext>
            </a:extLst>
          </p:cNvPr>
          <p:cNvSpPr/>
          <p:nvPr/>
        </p:nvSpPr>
        <p:spPr>
          <a:xfrm>
            <a:off x="4190047" y="2938330"/>
            <a:ext cx="4503420" cy="16916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E5F431-2A36-4D35-8EE2-86F8C726EB5F}"/>
              </a:ext>
            </a:extLst>
          </p:cNvPr>
          <p:cNvSpPr/>
          <p:nvPr/>
        </p:nvSpPr>
        <p:spPr>
          <a:xfrm>
            <a:off x="4445406" y="2741734"/>
            <a:ext cx="2023021" cy="1448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1AB277-B32B-4348-86B0-58D319019E13}"/>
              </a:ext>
            </a:extLst>
          </p:cNvPr>
          <p:cNvSpPr/>
          <p:nvPr/>
        </p:nvSpPr>
        <p:spPr>
          <a:xfrm>
            <a:off x="11752986" y="6900731"/>
            <a:ext cx="346621" cy="1371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FD365C-7D65-49E1-874F-942C63A9C20F}"/>
              </a:ext>
            </a:extLst>
          </p:cNvPr>
          <p:cNvSpPr txBox="1"/>
          <p:nvPr/>
        </p:nvSpPr>
        <p:spPr>
          <a:xfrm>
            <a:off x="671311" y="2492283"/>
            <a:ext cx="64989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18B549-67EB-4625-8D1C-7B949D23A1C0}"/>
              </a:ext>
            </a:extLst>
          </p:cNvPr>
          <p:cNvSpPr txBox="1"/>
          <p:nvPr/>
        </p:nvSpPr>
        <p:spPr>
          <a:xfrm>
            <a:off x="658876" y="3893123"/>
            <a:ext cx="64989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7A34F9-FD23-4191-A153-5CC4D36AD549}"/>
              </a:ext>
            </a:extLst>
          </p:cNvPr>
          <p:cNvSpPr txBox="1"/>
          <p:nvPr/>
        </p:nvSpPr>
        <p:spPr>
          <a:xfrm>
            <a:off x="5130276" y="4702138"/>
            <a:ext cx="176836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4: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↑基本設定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CF4CBD5-E883-4DED-A4C2-27559EAEE624}"/>
              </a:ext>
            </a:extLst>
          </p:cNvPr>
          <p:cNvSpPr txBox="1"/>
          <p:nvPr/>
        </p:nvSpPr>
        <p:spPr>
          <a:xfrm>
            <a:off x="5401626" y="2320386"/>
            <a:ext cx="1761174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↓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5: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進階設定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E9158A-FB00-452C-A04A-6CC455AC09A8}"/>
              </a:ext>
            </a:extLst>
          </p:cNvPr>
          <p:cNvSpPr txBox="1"/>
          <p:nvPr/>
        </p:nvSpPr>
        <p:spPr>
          <a:xfrm>
            <a:off x="2904918" y="6509490"/>
            <a:ext cx="64092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↓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</a:t>
            </a:r>
            <a:endParaRPr lang="zh-TW" altLang="en-US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01DC4D3-2B15-46FA-B7A4-C5254B7D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133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B40DC04-1996-3648-86ED-5EB32E6E83C4}"/>
              </a:ext>
            </a:extLst>
          </p:cNvPr>
          <p:cNvSpPr txBox="1"/>
          <p:nvPr/>
        </p:nvSpPr>
        <p:spPr>
          <a:xfrm>
            <a:off x="11627496" y="6486537"/>
            <a:ext cx="64092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↓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6</a:t>
            </a:r>
            <a:endParaRPr lang="zh-TW" altLang="en-US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60070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04C5B-C5B6-4759-AC7F-20A2BE73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CL-grant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309C38-A6A4-44FE-817C-DBECBED8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/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權限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欲授予給使用者的權限。請參考</a:t>
            </a:r>
            <a:r>
              <a:rPr lang="zh-TW" altLang="en-US" sz="2400">
                <a:latin typeface="+mj-lt"/>
                <a:ea typeface="Noto Sans CJK TC Thin" panose="020B0200000000000000" pitchFamily="34" charset="-120"/>
              </a:rPr>
              <a:t> </a:t>
            </a:r>
            <a:r>
              <a:rPr lang="en-GB" altLang="zh-TW" sz="2000">
                <a:hlinkClick r:id="rId2"/>
              </a:rPr>
              <a:t>https://dev.mysql.com/doc/refman/8.0/en/grant.html</a:t>
            </a:r>
            <a:endParaRPr lang="en-US" altLang="zh-TW" sz="2000">
              <a:latin typeface="+mj-lt"/>
              <a:ea typeface="Noto Sans CJK TC Thin" panose="020B0200000000000000" pitchFamily="34" charset="-120"/>
            </a:endParaRPr>
          </a:p>
          <a:p>
            <a:pPr lvl="1"/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/</a:t>
            </a: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可操作的對象。可用星號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(*)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表示全部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         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en-GB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EX. EXAMPLE.*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表示資料庫</a:t>
            </a:r>
            <a:r>
              <a:rPr lang="en-GB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EXAMPLE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底下的全部資料表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使用者帳號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得到權限的使用者帳號</a:t>
            </a:r>
            <a:r>
              <a:rPr lang="zh-TW" altLang="en-US" sz="2400"/>
              <a:t>，</a:t>
            </a:r>
            <a:r>
              <a:rPr lang="en-US" altLang="zh-TW" sz="2400"/>
              <a:t>EX. william@192.168.43.5</a:t>
            </a:r>
          </a:p>
          <a:p>
            <a:pPr lvl="1"/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with grant option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授權給其他使用者的權限</a:t>
            </a:r>
            <a:endParaRPr lang="en-US" altLang="zh-TW" sz="240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C1FCDA0-457E-4C79-81B5-F9ACE44E6A92}"/>
              </a:ext>
            </a:extLst>
          </p:cNvPr>
          <p:cNvSpPr txBox="1">
            <a:spLocks/>
          </p:cNvSpPr>
          <p:nvPr/>
        </p:nvSpPr>
        <p:spPr>
          <a:xfrm>
            <a:off x="1374686" y="1712423"/>
            <a:ext cx="5184320" cy="1776321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grant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權限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..,</a:t>
            </a:r>
            <a:r>
              <a:rPr lang="zh-TW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權限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on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資料庫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.]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to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使用者帳號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..,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使用者帳號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with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grant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option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F3B269-FB3A-42DD-9A0B-A2641EFB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86873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86502-C625-4694-908A-7B16DD9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CL-grant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72126-0998-4BB4-8E76-5523AA02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480000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endParaRPr lang="en-US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241799B-FD93-41BC-8904-21270D5AE75D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8892720" cy="2668368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grant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授予使用者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william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所有權限，包含授權給其他使用者的權限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grant all</a:t>
            </a: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on 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*.*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to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'william'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@</a:t>
            </a: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'192.168.43.5'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with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grant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option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ea typeface="Noto Sans CJK TC Thin" panose="020B02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BE1A63-406E-47EE-A07A-8009A08C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71298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04C5B-C5B6-4759-AC7F-20A2BE73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CL-revoke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309C38-A6A4-44FE-817C-DBECBED8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權限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欲從使用者移除的權限。請參考</a:t>
            </a:r>
            <a:r>
              <a:rPr lang="zh-TW" altLang="en-US" sz="2400">
                <a:latin typeface="+mj-lt"/>
                <a:ea typeface="Noto Sans CJK TC Thin" panose="020B0200000000000000" pitchFamily="34" charset="-120"/>
              </a:rPr>
              <a:t> </a:t>
            </a:r>
            <a:r>
              <a:rPr lang="en-GB" altLang="zh-TW" sz="2000">
                <a:hlinkClick r:id="rId2"/>
              </a:rPr>
              <a:t>https://dev.mysql.com/doc/refman/8.0/en/grant.html</a:t>
            </a:r>
            <a:endParaRPr lang="en-US" altLang="zh-TW" sz="2000">
              <a:latin typeface="+mj-lt"/>
              <a:ea typeface="Noto Sans CJK TC Thin" panose="020B0200000000000000" pitchFamily="34" charset="-120"/>
            </a:endParaRPr>
          </a:p>
          <a:p>
            <a:pPr lvl="1"/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/</a:t>
            </a: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撤銷操作的物件。可用星號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(*)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表示全部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            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GB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EX. EXAMPLE.*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表示資料庫</a:t>
            </a:r>
            <a:r>
              <a:rPr lang="en-GB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EXAMPLE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底下的全部資料表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使用者帳號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被撤銷權限的使用者帳號</a:t>
            </a:r>
            <a:r>
              <a:rPr lang="zh-TW" altLang="en-US" sz="2400"/>
              <a:t>，</a:t>
            </a:r>
            <a:r>
              <a:rPr lang="en-US" altLang="zh-TW" sz="2400"/>
              <a:t>EX. william@192.168.43.5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C1FCDA0-457E-4C79-81B5-F9ACE44E6A92}"/>
              </a:ext>
            </a:extLst>
          </p:cNvPr>
          <p:cNvSpPr txBox="1">
            <a:spLocks/>
          </p:cNvSpPr>
          <p:nvPr/>
        </p:nvSpPr>
        <p:spPr>
          <a:xfrm>
            <a:off x="1440000" y="1799999"/>
            <a:ext cx="5550080" cy="1349601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revoke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權限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..,</a:t>
            </a:r>
            <a:r>
              <a:rPr lang="zh-TW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權限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on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資料庫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.]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使用者帳號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..,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使用者帳號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24A31CC-39BF-4D77-8A9B-CE11F5C6C528}"/>
              </a:ext>
            </a:extLst>
          </p:cNvPr>
          <p:cNvSpPr txBox="1">
            <a:spLocks/>
          </p:cNvSpPr>
          <p:nvPr/>
        </p:nvSpPr>
        <p:spPr>
          <a:xfrm>
            <a:off x="7380000" y="1799999"/>
            <a:ext cx="5634960" cy="1664561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僅用來撤銷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授權給其他使用者的權限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revoke grant option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on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資料庫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.]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使用者帳號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..,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使用者帳號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38E502-0A08-475C-92DC-D96B529F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2275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86502-C625-4694-908A-7B16DD9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CL-revoke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72126-0998-4BB4-8E76-5523AA02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endParaRPr lang="en-US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241799B-FD93-41BC-8904-21270D5AE75D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7419520" cy="212344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revoke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從使用者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william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撤銷所有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操作物件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的權限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revoke all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on 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*.*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 </a:t>
            </a: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'william'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@</a:t>
            </a: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'192.168.43.5'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451A4A7-E1CC-4EBB-A76B-61187E8D9111}"/>
              </a:ext>
            </a:extLst>
          </p:cNvPr>
          <p:cNvSpPr txBox="1">
            <a:spLocks/>
          </p:cNvSpPr>
          <p:nvPr/>
        </p:nvSpPr>
        <p:spPr>
          <a:xfrm>
            <a:off x="1440000" y="4217512"/>
            <a:ext cx="7419520" cy="212344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revoke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2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從使用者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william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撤銷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授權給其他使用者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的權限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revoke grant option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on 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*.*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 </a:t>
            </a: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'lee'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@</a:t>
            </a: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'%'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ea typeface="Noto Sans CJK TC Thin" panose="020B0200000000000000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9B7A29-809B-4806-97D1-1730A9E5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58840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AC07D-E2E8-4A0B-B635-86B124D8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DC</a:t>
            </a:r>
            <a:r>
              <a:rPr lang="en-GB" altLang="zh-TW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L</a:t>
            </a:r>
            <a:r>
              <a:rPr lang="en-US" altLang="zh-TW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-Exercise10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D12C79-A682-422E-BB5D-6CF3AB21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01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請利用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Workbench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建立一使用者帳號 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Username: </a:t>
            </a:r>
            <a:r>
              <a:rPr lang="en-US" altLang="zh-TW" sz="2400" dirty="0" err="1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william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Host: %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Password: </a:t>
            </a:r>
          </a:p>
          <a:p>
            <a:pPr marL="914406" lvl="2" indent="0">
              <a:buNone/>
            </a:pPr>
            <a:r>
              <a:rPr lang="en-US" altLang="zh-TW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P@ssw0rd 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</a:t>
            </a:r>
            <a:r>
              <a:rPr lang="zh-TW" altLang="en-US"/>
              <a:t>擷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圖</a:t>
            </a:r>
            <a:r>
              <a:rPr lang="en-US" altLang="zh-TW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02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請授予使用者</a:t>
            </a:r>
            <a:r>
              <a:rPr lang="en-US" altLang="zh-TW" sz="2400" dirty="0" err="1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william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對資料庫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EXAMPLE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底下所有資料表的所有權限</a:t>
            </a: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03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請撤銷</a:t>
            </a:r>
            <a:r>
              <a:rPr lang="en-US" altLang="zh-TW" sz="2400" dirty="0" err="1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william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對資料庫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EXAMPLE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底下所有資料表的所有權限</a:t>
            </a: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B578F1-A1D9-42E3-B033-F7358FC2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73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89678-19CA-4155-BDCA-1237498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select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en-GB" altLang="zh-TW"/>
              <a:t>select</a:t>
            </a:r>
            <a:r>
              <a:rPr lang="zh-TW" altLang="en-US"/>
              <a:t>子句 </a:t>
            </a:r>
            <a:r>
              <a:rPr lang="en-US" altLang="zh-TW"/>
              <a:t>(6/8)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79182-8E5D-4A2D-9469-2DD00F06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字串串接</a:t>
            </a:r>
            <a:endParaRPr lang="en-GB" altLang="zh-TW"/>
          </a:p>
          <a:p>
            <a:pPr lvl="1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+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運算子雖可用在字串上，但意義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非串接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，而是試著將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字串轉數字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，然後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再做加法運算</a:t>
            </a:r>
            <a:endParaRPr lang="en-US" altLang="zh-TW">
              <a:solidFill>
                <a:srgbClr val="C00000"/>
              </a:solidFill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字串串接需使用函數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CONCAT()</a:t>
            </a:r>
          </a:p>
          <a:p>
            <a:pPr lvl="2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CONCAT('willi', 'am', 's')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'williams'</a:t>
            </a:r>
          </a:p>
          <a:p>
            <a:pPr lvl="2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CONCAT('willi', 'am', null)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23F489-22A5-4B3C-B31F-C87F7D29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03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E75F9-5FC4-4020-88DE-E386079A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select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en-GB" altLang="zh-TW"/>
              <a:t>select</a:t>
            </a:r>
            <a:r>
              <a:rPr lang="zh-TW" altLang="en-US"/>
              <a:t>子句 </a:t>
            </a:r>
            <a:r>
              <a:rPr lang="en-US" altLang="zh-TW"/>
              <a:t>(7/8)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391B4-8A07-4EE0-83F5-4F01E470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en-US" altLang="zh-TW"/>
              <a:t>case</a:t>
            </a:r>
            <a:r>
              <a:rPr lang="zh-TW" altLang="en-US"/>
              <a:t>運算式</a:t>
            </a:r>
            <a:endParaRPr lang="en-US" altLang="zh-TW"/>
          </a:p>
          <a:p>
            <a:pPr lvl="1"/>
            <a:r>
              <a:rPr lang="zh-TW" altLang="en-US"/>
              <a:t>又分成</a:t>
            </a:r>
            <a:r>
              <a:rPr lang="en-US" altLang="zh-TW"/>
              <a:t>2</a:t>
            </a:r>
            <a:r>
              <a:rPr lang="zh-TW" altLang="en-US"/>
              <a:t>種用法</a:t>
            </a:r>
            <a:r>
              <a:rPr lang="en-US" altLang="zh-TW"/>
              <a:t>:</a:t>
            </a:r>
            <a:r>
              <a:rPr lang="zh-TW" altLang="en-US"/>
              <a:t> 列舉式、條件式</a:t>
            </a:r>
            <a:endParaRPr lang="en-US" altLang="zh-TW"/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列舉式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(Simple Case)</a:t>
            </a: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說明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用於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確切值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列舉值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lvl="1"/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86D419A-034A-4650-8ADE-EDA68910D432}"/>
              </a:ext>
            </a:extLst>
          </p:cNvPr>
          <p:cNvSpPr txBox="1">
            <a:spLocks/>
          </p:cNvSpPr>
          <p:nvPr/>
        </p:nvSpPr>
        <p:spPr>
          <a:xfrm>
            <a:off x="793687" y="3998815"/>
            <a:ext cx="5139027" cy="2112618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case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欄位名</a:t>
            </a:r>
            <a:r>
              <a:rPr lang="zh-TW" altLang="en-US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|</a:t>
            </a:r>
            <a:r>
              <a:rPr lang="zh-TW" altLang="en-US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運算式</a:t>
            </a:r>
            <a:r>
              <a:rPr lang="zh-TW" altLang="en-US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|</a:t>
            </a:r>
            <a:r>
              <a:rPr lang="zh-TW" altLang="en-US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字面</a:t>
            </a:r>
            <a:r>
              <a:rPr lang="zh-TW" altLang="zh-TW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常</a:t>
            </a:r>
            <a:r>
              <a:rPr lang="zh-TW" altLang="en-US" sz="2400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數</a:t>
            </a:r>
            <a:endParaRPr lang="en-US" altLang="zh-TW" sz="2400">
              <a:solidFill>
                <a:srgbClr val="2A00F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when</a:t>
            </a: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列舉值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then</a:t>
            </a: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結果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when</a:t>
            </a: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列舉值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then</a:t>
            </a: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結果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N]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else</a:t>
            </a: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結果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endParaRPr lang="en-US" altLang="zh-TW" sz="2400" b="1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28C0813-D00C-4221-8F05-A5255717414B}"/>
              </a:ext>
            </a:extLst>
          </p:cNvPr>
          <p:cNvSpPr txBox="1">
            <a:spLocks/>
          </p:cNvSpPr>
          <p:nvPr/>
        </p:nvSpPr>
        <p:spPr>
          <a:xfrm>
            <a:off x="6719887" y="2536394"/>
            <a:ext cx="6084322" cy="356721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-case when 1</a:t>
            </a:r>
            <a:endParaRPr lang="en-US" altLang="zh-TW" sz="2400" b="1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case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LOC</a:t>
            </a:r>
            <a:endParaRPr lang="zh-TW" altLang="zh-TW" sz="24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when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'NEW YORK'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then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'NY'</a:t>
            </a:r>
            <a:endParaRPr lang="zh-TW" altLang="zh-TW" sz="24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when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'DALLAS'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then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'DAL'</a:t>
            </a:r>
            <a:endParaRPr lang="zh-TW" altLang="zh-TW" sz="24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when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'CHICAGO'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then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'CHI'</a:t>
            </a:r>
            <a:endParaRPr lang="zh-TW" altLang="zh-TW" sz="24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when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'BOSTON'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then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'BSN'</a:t>
            </a:r>
            <a:endParaRPr lang="zh-TW" altLang="zh-TW" sz="24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else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'UNKNOWN'</a:t>
            </a:r>
            <a:endParaRPr lang="zh-TW" altLang="zh-TW" sz="24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end as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ABBR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-- ←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一般會加上別名</a:t>
            </a:r>
            <a:endParaRPr lang="en-US" altLang="zh-TW" sz="240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38CAB7-ED18-4E32-BA6A-CDC8F123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64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E75F9-5FC4-4020-88DE-E386079A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select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en-GB" altLang="zh-TW"/>
              <a:t>select</a:t>
            </a:r>
            <a:r>
              <a:rPr lang="zh-TW" altLang="en-US"/>
              <a:t>子句 </a:t>
            </a:r>
            <a:r>
              <a:rPr lang="en-US" altLang="zh-TW"/>
              <a:t>(8/8)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391B4-8A07-4EE0-83F5-4F01E470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en-US" altLang="zh-TW"/>
              <a:t>case</a:t>
            </a:r>
            <a:r>
              <a:rPr lang="zh-TW" altLang="en-US"/>
              <a:t>運算式</a:t>
            </a:r>
            <a:endParaRPr lang="en-US" altLang="zh-TW"/>
          </a:p>
          <a:p>
            <a:pPr lvl="1"/>
            <a:r>
              <a:rPr lang="zh-TW" altLang="en-US"/>
              <a:t>條件式</a:t>
            </a:r>
            <a:r>
              <a:rPr lang="en-US" altLang="zh-TW"/>
              <a:t>(</a:t>
            </a:r>
            <a:r>
              <a:rPr lang="en-GB" altLang="zh-TW"/>
              <a:t>Searched Case)</a:t>
            </a:r>
            <a:endParaRPr lang="en-US" altLang="zh-TW"/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說明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常用於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範圍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86D419A-034A-4650-8ADE-EDA68910D432}"/>
              </a:ext>
            </a:extLst>
          </p:cNvPr>
          <p:cNvSpPr txBox="1">
            <a:spLocks/>
          </p:cNvSpPr>
          <p:nvPr/>
        </p:nvSpPr>
        <p:spPr>
          <a:xfrm>
            <a:off x="793687" y="3263691"/>
            <a:ext cx="4889505" cy="2112618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case</a:t>
            </a:r>
            <a:endParaRPr lang="en-US" altLang="zh-TW" sz="2400">
              <a:solidFill>
                <a:srgbClr val="2A00F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when</a:t>
            </a: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條件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then</a:t>
            </a: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結果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when</a:t>
            </a: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條件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then</a:t>
            </a:r>
            <a:r>
              <a:rPr lang="en-US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結果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N]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else</a:t>
            </a: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結果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endParaRPr lang="en-US" altLang="zh-TW" sz="2400" b="1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28C0813-D00C-4221-8F05-A5255717414B}"/>
              </a:ext>
            </a:extLst>
          </p:cNvPr>
          <p:cNvSpPr txBox="1">
            <a:spLocks/>
          </p:cNvSpPr>
          <p:nvPr/>
        </p:nvSpPr>
        <p:spPr>
          <a:xfrm>
            <a:off x="5960962" y="1326772"/>
            <a:ext cx="7359038" cy="490612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-case when 2</a:t>
            </a:r>
            <a:endParaRPr lang="en-US" altLang="zh-TW" sz="2400" b="1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case</a:t>
            </a:r>
            <a:endParaRPr lang="zh-TW" altLang="zh-TW" sz="18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when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&gt;=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700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and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&lt;=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1200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    then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'E'</a:t>
            </a:r>
            <a:endParaRPr lang="zh-TW" altLang="zh-TW" sz="18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when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&gt;=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1201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and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&lt;=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1400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    then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'D'</a:t>
            </a:r>
            <a:endParaRPr lang="zh-TW" altLang="zh-TW" sz="18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when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&gt;=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1401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and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&lt;=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2000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    then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'C'</a:t>
            </a:r>
            <a:endParaRPr lang="zh-TW" altLang="zh-TW" sz="18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when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&gt;=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2001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and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&lt;=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3000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    then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'B'</a:t>
            </a:r>
            <a:endParaRPr lang="zh-TW" altLang="zh-TW" sz="18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   when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&gt;=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3001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then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'A'</a:t>
            </a:r>
            <a:endParaRPr lang="zh-TW" altLang="zh-TW" sz="18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end as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SAL_GRADE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-- ←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一般會加上別名</a:t>
            </a:r>
            <a:endParaRPr lang="en-US" altLang="zh-TW" sz="240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E20B3E-5912-42DB-BE54-D1E9237A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943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19579-F2AA-4FEA-A9EC-C3C4139C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-Exercise01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07676-4956-47B6-926E-22F55306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pPr marL="457202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01</a:t>
            </a:r>
            <a:r>
              <a:rPr lang="en-US" altLang="zh-TW" sz="2400"/>
              <a:t>.</a:t>
            </a:r>
            <a:r>
              <a:rPr lang="zh-TW" altLang="en-US" sz="2400"/>
              <a:t>撰寫一</a:t>
            </a:r>
            <a:r>
              <a:rPr lang="en-GB" altLang="zh-TW" sz="2400"/>
              <a:t>select</a:t>
            </a:r>
            <a:r>
              <a:rPr lang="zh-TW" altLang="en-US" sz="2400"/>
              <a:t>敘述，查詢</a:t>
            </a:r>
            <a:r>
              <a:rPr lang="en-GB" altLang="zh-TW" sz="2400"/>
              <a:t>Table: DEPT</a:t>
            </a:r>
            <a:r>
              <a:rPr lang="zh-TW" altLang="en-GB" sz="2400"/>
              <a:t>，</a:t>
            </a:r>
            <a:r>
              <a:rPr lang="zh-TW" altLang="en-US" sz="2400"/>
              <a:t>列出所有資料</a:t>
            </a:r>
          </a:p>
          <a:p>
            <a:pPr marL="457202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02</a:t>
            </a:r>
            <a:r>
              <a:rPr lang="en-US" altLang="zh-TW" sz="2400"/>
              <a:t>.</a:t>
            </a:r>
            <a:r>
              <a:rPr lang="zh-TW" altLang="en-US" sz="2400"/>
              <a:t>撰寫一</a:t>
            </a:r>
            <a:r>
              <a:rPr lang="en-GB" altLang="zh-TW" sz="2400"/>
              <a:t>select</a:t>
            </a:r>
            <a:r>
              <a:rPr lang="zh-TW" altLang="en-US" sz="2400"/>
              <a:t>敘述，查詢</a:t>
            </a:r>
            <a:r>
              <a:rPr lang="en-GB" altLang="zh-TW" sz="2400"/>
              <a:t>Table: EMP</a:t>
            </a:r>
            <a:r>
              <a:rPr lang="zh-TW" altLang="en-GB" sz="2400"/>
              <a:t>，</a:t>
            </a:r>
            <a:r>
              <a:rPr lang="zh-TW" altLang="en-US" sz="2400"/>
              <a:t>列出所有員工的員工姓名</a:t>
            </a:r>
            <a:r>
              <a:rPr lang="en-US" altLang="zh-TW" sz="2400"/>
              <a:t>(</a:t>
            </a:r>
            <a:r>
              <a:rPr lang="en-GB" altLang="zh-TW" sz="2400"/>
              <a:t>ENAME)</a:t>
            </a:r>
            <a:r>
              <a:rPr lang="zh-TW" altLang="en-GB" sz="2400"/>
              <a:t>、</a:t>
            </a:r>
            <a:r>
              <a:rPr lang="zh-TW" altLang="en-US" sz="2400"/>
              <a:t>職稱</a:t>
            </a:r>
            <a:r>
              <a:rPr lang="en-US" altLang="zh-TW" sz="2400"/>
              <a:t>(</a:t>
            </a:r>
            <a:r>
              <a:rPr lang="en-GB" altLang="zh-TW" sz="2400"/>
              <a:t>JOB)</a:t>
            </a:r>
            <a:r>
              <a:rPr lang="zh-TW" altLang="en-GB" sz="2400"/>
              <a:t>、</a:t>
            </a:r>
            <a:r>
              <a:rPr lang="zh-TW" altLang="en-US" sz="2400"/>
              <a:t>到  </a:t>
            </a:r>
            <a:endParaRPr lang="en-US" altLang="zh-TW" sz="2400"/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/>
              <a:t>職日</a:t>
            </a:r>
            <a:r>
              <a:rPr lang="en-US" altLang="zh-TW"/>
              <a:t>(</a:t>
            </a:r>
            <a:r>
              <a:rPr lang="en-GB" altLang="zh-TW"/>
              <a:t>HIREDATE)</a:t>
            </a:r>
            <a:r>
              <a:rPr lang="zh-TW" altLang="en-GB"/>
              <a:t>、</a:t>
            </a:r>
            <a:r>
              <a:rPr lang="zh-TW" altLang="en-US"/>
              <a:t>及員工編號</a:t>
            </a:r>
            <a:r>
              <a:rPr lang="en-US" altLang="zh-TW"/>
              <a:t>(</a:t>
            </a:r>
            <a:r>
              <a:rPr lang="en-GB" altLang="zh-TW"/>
              <a:t>EMPNO)</a:t>
            </a:r>
            <a:r>
              <a:rPr lang="zh-TW" altLang="en-GB"/>
              <a:t>，</a:t>
            </a:r>
            <a:r>
              <a:rPr lang="zh-TW" altLang="en-US"/>
              <a:t>員工編號需顯示在第一欄</a:t>
            </a:r>
          </a:p>
          <a:p>
            <a:pPr marL="457202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03</a:t>
            </a:r>
            <a:r>
              <a:rPr lang="en-US" altLang="zh-TW" sz="2400"/>
              <a:t>.</a:t>
            </a:r>
            <a:r>
              <a:rPr lang="zh-TW" altLang="en-US" sz="2400"/>
              <a:t>撰寫一</a:t>
            </a:r>
            <a:r>
              <a:rPr lang="en-GB" altLang="zh-TW" sz="2400"/>
              <a:t>select</a:t>
            </a:r>
            <a:r>
              <a:rPr lang="zh-TW" altLang="en-US" sz="2400"/>
              <a:t>敘述，查詢</a:t>
            </a:r>
            <a:r>
              <a:rPr lang="en-GB" altLang="zh-TW" sz="2400"/>
              <a:t>Table: EMP</a:t>
            </a:r>
            <a:r>
              <a:rPr lang="zh-TW" altLang="en-GB" sz="2400"/>
              <a:t>，</a:t>
            </a:r>
            <a:r>
              <a:rPr lang="zh-TW" altLang="en-US" sz="2400"/>
              <a:t>列出所有到職日</a:t>
            </a:r>
            <a:r>
              <a:rPr lang="en-US" altLang="zh-TW" sz="2400"/>
              <a:t>(</a:t>
            </a:r>
            <a:r>
              <a:rPr lang="en-GB" altLang="zh-TW" sz="2400"/>
              <a:t>HIREDATE) </a:t>
            </a:r>
            <a:r>
              <a:rPr lang="zh-TW" altLang="en-GB" sz="2400"/>
              <a:t>，</a:t>
            </a:r>
            <a:r>
              <a:rPr lang="zh-TW" altLang="en-US" sz="2400"/>
              <a:t>同樣的到職日不重複</a:t>
            </a:r>
            <a:endParaRPr lang="en-US" altLang="zh-TW" sz="2400"/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/>
              <a:t>顯示</a:t>
            </a:r>
          </a:p>
          <a:p>
            <a:pPr marL="457202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04</a:t>
            </a:r>
            <a:r>
              <a:rPr lang="en-US" altLang="zh-TW" sz="2400"/>
              <a:t>.</a:t>
            </a:r>
            <a:r>
              <a:rPr lang="zh-TW" altLang="en-US" sz="2400"/>
              <a:t>續第</a:t>
            </a:r>
            <a:r>
              <a:rPr lang="en-US" altLang="zh-TW" sz="2400"/>
              <a:t>02</a:t>
            </a:r>
            <a:r>
              <a:rPr lang="zh-TW" altLang="en-US" sz="2400"/>
              <a:t>題，將</a:t>
            </a:r>
            <a:r>
              <a:rPr lang="en-GB" altLang="zh-TW" sz="2400"/>
              <a:t>select</a:t>
            </a:r>
            <a:r>
              <a:rPr lang="zh-TW" altLang="en-US" sz="2400"/>
              <a:t>敘述加上別名</a:t>
            </a:r>
            <a:r>
              <a:rPr lang="en-US" altLang="zh-TW" sz="2400"/>
              <a:t>..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en-GB" altLang="zh-TW"/>
              <a:t>ENAME→EmployeeName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en-GB" altLang="zh-TW"/>
              <a:t>JOB→Title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en-GB" altLang="zh-TW"/>
              <a:t>HIREDATE→HireDate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en-GB" altLang="zh-TW"/>
              <a:t>EMPNO→EmployeeNo</a:t>
            </a:r>
          </a:p>
          <a:p>
            <a:pPr marL="457202" lvl="1" indent="0">
              <a:lnSpc>
                <a:spcPct val="120000"/>
              </a:lnSpc>
              <a:buNone/>
            </a:pPr>
            <a:r>
              <a:rPr lang="en-GB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05</a:t>
            </a:r>
            <a:r>
              <a:rPr lang="en-GB" altLang="zh-TW" sz="2400"/>
              <a:t>.</a:t>
            </a:r>
            <a:r>
              <a:rPr lang="zh-TW" altLang="en-US" sz="2400"/>
              <a:t>撰寫一</a:t>
            </a:r>
            <a:r>
              <a:rPr lang="en-GB" altLang="zh-TW" sz="2400"/>
              <a:t>select</a:t>
            </a:r>
            <a:r>
              <a:rPr lang="zh-TW" altLang="en-US" sz="2400"/>
              <a:t>敘述，查詢</a:t>
            </a:r>
            <a:r>
              <a:rPr lang="en-GB" altLang="zh-TW" sz="2400"/>
              <a:t>Table: EMP</a:t>
            </a:r>
            <a:r>
              <a:rPr lang="zh-TW" altLang="en-GB" sz="2400"/>
              <a:t>，</a:t>
            </a:r>
            <a:r>
              <a:rPr lang="zh-TW" altLang="en-US" sz="2400"/>
              <a:t>列出員工姓名</a:t>
            </a:r>
            <a:r>
              <a:rPr lang="en-US" altLang="zh-TW" sz="2400"/>
              <a:t>(</a:t>
            </a:r>
            <a:r>
              <a:rPr lang="en-GB" altLang="zh-TW" sz="2400"/>
              <a:t>ENAME)</a:t>
            </a:r>
            <a:r>
              <a:rPr lang="zh-TW" altLang="en-US" sz="2400"/>
              <a:t>串接職稱</a:t>
            </a:r>
            <a:r>
              <a:rPr lang="en-US" altLang="zh-TW" sz="2400"/>
              <a:t>(</a:t>
            </a:r>
            <a:r>
              <a:rPr lang="en-GB" altLang="zh-TW" sz="2400"/>
              <a:t>JOB)</a:t>
            </a:r>
            <a:r>
              <a:rPr lang="zh-TW" altLang="en-GB" sz="2400"/>
              <a:t>，</a:t>
            </a:r>
            <a:r>
              <a:rPr lang="zh-TW" altLang="en-US" sz="2400"/>
              <a:t>中間用逗號</a:t>
            </a:r>
            <a:endParaRPr lang="en-US" altLang="zh-TW" sz="2400"/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/>
              <a:t>和空白隔開</a:t>
            </a:r>
            <a:r>
              <a:rPr lang="en-US" altLang="zh-TW"/>
              <a:t>(', ')</a:t>
            </a:r>
            <a:r>
              <a:rPr lang="zh-TW" altLang="en-US"/>
              <a:t>，並加上別名 </a:t>
            </a:r>
            <a:r>
              <a:rPr lang="en-GB" altLang="zh-TW"/>
              <a:t>NAMEandTITLE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A98A3F-E818-4C9A-9202-3C7C23AA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73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7C1C5-D94D-49C6-8D43-A15C95E1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-where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8B25A-B76F-4C4A-ABBD-E21C57AB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zh-TW" altLang="en-US"/>
              <a:t>說明</a:t>
            </a:r>
            <a:endParaRPr lang="en-GB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條件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(Conditions)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過濾資料的條件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，可以是多個任何結果為真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(true)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、假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(false)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、空值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(null)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的運算式，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EX.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比較運算式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邏輯運算式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SQL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特定運算式</a:t>
            </a: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3FA0385-4DCB-47FD-8148-C568A55FDD76}"/>
              </a:ext>
            </a:extLst>
          </p:cNvPr>
          <p:cNvSpPr txBox="1">
            <a:spLocks/>
          </p:cNvSpPr>
          <p:nvPr/>
        </p:nvSpPr>
        <p:spPr>
          <a:xfrm>
            <a:off x="1440000" y="1799999"/>
            <a:ext cx="4527680" cy="2055027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..</a:t>
            </a:r>
            <a:endParaRPr lang="en-US" altLang="zh-TW" sz="2400" b="1">
              <a:solidFill>
                <a:srgbClr val="6A3E3E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zh-TW" altLang="en-US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表格名</a:t>
            </a:r>
            <a:endParaRPr lang="en-US" altLang="zh-TW" sz="2400">
              <a:solidFill>
                <a:srgbClr val="6A3E3E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zh-TW" altLang="en-US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條件</a:t>
            </a:r>
            <a:endParaRPr lang="en-US" altLang="zh-TW" sz="2400" b="1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BEA7A4-54BD-42DF-9DE2-75E71BD4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19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7C1C5-D94D-49C6-8D43-A15C95E1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-where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8B25A-B76F-4C4A-ABBD-E21C57AB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  <a:endParaRPr lang="en-GB" altLang="zh-TW"/>
          </a:p>
          <a:p>
            <a:pPr marL="0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312DACC-20D4-42DE-B508-902C8743EDF9}"/>
              </a:ext>
            </a:extLst>
          </p:cNvPr>
          <p:cNvSpPr txBox="1">
            <a:spLocks/>
          </p:cNvSpPr>
          <p:nvPr/>
        </p:nvSpPr>
        <p:spPr>
          <a:xfrm>
            <a:off x="1440001" y="1800000"/>
            <a:ext cx="5802464" cy="2844736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-where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列出部門編號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20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且獎金小於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500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的員工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  <a:endParaRPr lang="zh-TW" altLang="zh-TW" sz="2400">
              <a:solidFill>
                <a:srgbClr val="2A00F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    DEPTNO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=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 20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and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 COMM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&lt; 500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F34BBB-888C-4EC5-BC8A-09EFF87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2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9FE88-7FC0-447A-9BD7-9BF548F5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大綱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937F72-9EEF-428E-A92B-993B567A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52" y="1080000"/>
            <a:ext cx="3780000" cy="64598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zh-TW" altLang="en-US">
                <a:solidFill>
                  <a:schemeClr val="bg2">
                    <a:lumMod val="2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的基本觀念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GB" altLang="zh-TW" dirty="0">
                <a:solidFill>
                  <a:schemeClr val="bg2">
                    <a:lumMod val="2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DQL</a:t>
            </a:r>
            <a:endParaRPr lang="en-GB" altLang="zh-TW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GB" altLang="zh-TW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r>
              <a:rPr lang="zh-TW" altLang="en-US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US" altLang="zh-TW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r>
              <a:rPr lang="zh-TW" altLang="en-US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子句</a:t>
            </a:r>
            <a:endParaRPr lang="en-US" altLang="zh-TW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where</a:t>
            </a:r>
            <a:r>
              <a:rPr lang="zh-TW" altLang="en-US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子句</a:t>
            </a:r>
            <a:endParaRPr lang="en-US" altLang="zh-TW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order by</a:t>
            </a:r>
            <a:r>
              <a:rPr lang="zh-TW" altLang="en-US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子句</a:t>
            </a:r>
            <a:endParaRPr lang="en-US" altLang="zh-TW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by</a:t>
            </a:r>
            <a:r>
              <a:rPr lang="zh-TW" altLang="en-US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子句</a:t>
            </a:r>
            <a:endParaRPr lang="en-US" altLang="zh-TW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having</a:t>
            </a:r>
            <a:r>
              <a:rPr lang="zh-TW" altLang="en-US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子句</a:t>
            </a:r>
            <a:endParaRPr lang="en-US" altLang="zh-TW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</a:t>
            </a:r>
            <a:r>
              <a:rPr lang="zh-TW" altLang="en-US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子句</a:t>
            </a:r>
            <a:endParaRPr lang="en-US" altLang="zh-TW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limit</a:t>
            </a:r>
            <a:r>
              <a:rPr lang="zh-TW" altLang="en-US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子句</a:t>
            </a:r>
            <a:endParaRPr lang="en-US" altLang="zh-TW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zh-TW" altLang="en-US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子查詢</a:t>
            </a:r>
            <a:endParaRPr lang="en-US" altLang="zh-TW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zh-TW" altLang="en-US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子句順序</a:t>
            </a:r>
            <a:endParaRPr lang="en-US" altLang="zh-TW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AF913D4-FA64-459F-A7AF-984D86910C25}"/>
              </a:ext>
            </a:extLst>
          </p:cNvPr>
          <p:cNvSpPr txBox="1">
            <a:spLocks/>
          </p:cNvSpPr>
          <p:nvPr/>
        </p:nvSpPr>
        <p:spPr>
          <a:xfrm>
            <a:off x="4109887" y="1080000"/>
            <a:ext cx="4500000" cy="64598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DML</a:t>
            </a:r>
            <a:endParaRPr lang="en-US" altLang="zh-TW" sz="3200" dirty="0">
              <a:solidFill>
                <a:schemeClr val="bg2">
                  <a:lumMod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insert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US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delete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US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update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GB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en-GB" altLang="zh-TW" sz="3200" dirty="0">
                <a:solidFill>
                  <a:schemeClr val="bg2">
                    <a:lumMod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TCL</a:t>
            </a:r>
            <a:endParaRPr lang="en-GB" altLang="zh-TW" sz="3200" dirty="0">
              <a:solidFill>
                <a:schemeClr val="bg2">
                  <a:lumMod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en-GB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autocommit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GB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en-GB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transaction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GB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en-GB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commit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GB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  <a:hlinkClick r:id="rId2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20000"/>
              </a:lnSpc>
            </a:pPr>
            <a:r>
              <a:rPr lang="en-GB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rollback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GB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en-GB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savepoint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GB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endParaRPr lang="en-GB" altLang="zh-TW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6CA26BF-AC83-4656-96E0-514E8D7953AC}"/>
              </a:ext>
            </a:extLst>
          </p:cNvPr>
          <p:cNvSpPr txBox="1">
            <a:spLocks/>
          </p:cNvSpPr>
          <p:nvPr/>
        </p:nvSpPr>
        <p:spPr>
          <a:xfrm>
            <a:off x="8728823" y="1080000"/>
            <a:ext cx="4500000" cy="64598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TW" sz="3200" dirty="0">
                <a:solidFill>
                  <a:schemeClr val="bg2">
                    <a:lumMod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DDL</a:t>
            </a:r>
            <a:endParaRPr lang="en-GB" altLang="zh-TW" sz="3200" dirty="0">
              <a:solidFill>
                <a:schemeClr val="bg2">
                  <a:lumMod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US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zh-TW" altLang="en-US" sz="24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欄位定義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zh-TW" altLang="en-US" sz="24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約束定義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zh-TW" altLang="en-US" sz="24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其他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drop table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US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  <a:hlinkClick r:id="rId30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alter table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US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zh-TW" altLang="en-US" sz="24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針對欄位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zh-TW" altLang="en-US" sz="24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針對約束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zh-TW" altLang="en-US" sz="24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針對資料表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truncate table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US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en-GB" altLang="zh-TW" sz="3200" dirty="0">
                <a:solidFill>
                  <a:schemeClr val="bg2">
                    <a:lumMod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DCL</a:t>
            </a:r>
            <a:endParaRPr lang="en-GB" altLang="zh-TW" sz="3200" dirty="0">
              <a:solidFill>
                <a:schemeClr val="bg2">
                  <a:lumMod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r>
              <a:rPr lang="en-GB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grant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US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 sz="2800" dirty="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revoke</a:t>
            </a:r>
            <a:r>
              <a:rPr lang="zh-TW" altLang="en-US" sz="2800">
                <a:solidFill>
                  <a:schemeClr val="bg2">
                    <a:lumMod val="25000"/>
                  </a:schemeClr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敘述</a:t>
            </a:r>
            <a:endParaRPr lang="en-GB" altLang="zh-TW" sz="2800" dirty="0">
              <a:solidFill>
                <a:schemeClr val="bg2">
                  <a:lumMod val="25000"/>
                </a:schemeClr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4A0930-3239-4F8B-84FD-5D666FDF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966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E94B6-22F6-48EB-996C-F175F7E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-where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(3/6)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61BCDC-1DF5-4327-BBEB-1868108BE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比較運算子</a:t>
            </a:r>
            <a:r>
              <a:rPr lang="en-US" altLang="zh-TW"/>
              <a:t>(Comparison Operators)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說明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比較兩個值的大小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(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預設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字串會比較其內碼，但不區分大小寫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1BAD98-1C47-4BD7-B5E3-E1AC8BDAC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69588"/>
              </p:ext>
            </p:extLst>
          </p:nvPr>
        </p:nvGraphicFramePr>
        <p:xfrm>
          <a:off x="2793180" y="3242821"/>
          <a:ext cx="7906326" cy="4221371"/>
        </p:xfrm>
        <a:graphic>
          <a:graphicData uri="http://schemas.openxmlformats.org/drawingml/2006/table">
            <a:tbl>
              <a:tblPr/>
              <a:tblGrid>
                <a:gridCol w="1737266">
                  <a:extLst>
                    <a:ext uri="{9D8B030D-6E8A-4147-A177-3AD203B41FA5}">
                      <a16:colId xmlns:a16="http://schemas.microsoft.com/office/drawing/2014/main" val="1958313162"/>
                    </a:ext>
                  </a:extLst>
                </a:gridCol>
                <a:gridCol w="6169060">
                  <a:extLst>
                    <a:ext uri="{9D8B030D-6E8A-4147-A177-3AD203B41FA5}">
                      <a16:colId xmlns:a16="http://schemas.microsoft.com/office/drawing/2014/main" val="2851707124"/>
                    </a:ext>
                  </a:extLst>
                </a:gridCol>
              </a:tblGrid>
              <a:tr h="54665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Comparison Operators</a:t>
                      </a:r>
                    </a:p>
                  </a:txBody>
                  <a:tcPr marL="99449" marR="99449" marT="49724" marB="49724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94741"/>
                  </a:ext>
                </a:extLst>
              </a:tr>
              <a:tr h="4593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Operator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05477"/>
                  </a:ext>
                </a:extLst>
              </a:tr>
              <a:tr h="4593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=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等於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Equal to)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500526"/>
                  </a:ext>
                </a:extLst>
              </a:tr>
              <a:tr h="4593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&gt;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Greater than)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08530"/>
                  </a:ext>
                </a:extLst>
              </a:tr>
              <a:tr h="4593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&gt;=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大於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等於(Greater than or equal to)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6663"/>
                  </a:ext>
                </a:extLst>
              </a:tr>
              <a:tr h="4593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小於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Less than)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998402"/>
                  </a:ext>
                </a:extLst>
              </a:tr>
              <a:tr h="4593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&lt;=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小於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等於(Less than or equal to)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11360"/>
                  </a:ext>
                </a:extLst>
              </a:tr>
              <a:tr h="4593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&lt;&gt;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不等於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Not equal to)</a:t>
                      </a:r>
                    </a:p>
                  </a:txBody>
                  <a:tcPr marL="99449" marR="99449" marT="49724" marB="49724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97599"/>
                  </a:ext>
                </a:extLst>
              </a:tr>
              <a:tr h="4593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!=</a:t>
                      </a:r>
                    </a:p>
                  </a:txBody>
                  <a:tcPr marL="18374" marR="18374" marT="1837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92636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81B0D7-393A-4AC3-8812-39FC7332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4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84629-7FEF-4C3C-946D-4A8E779E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-where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(4/6)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BE27A-800A-4707-95A0-3F80311F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邏輯運算子</a:t>
            </a:r>
            <a:r>
              <a:rPr lang="en-US" altLang="zh-TW"/>
              <a:t>(Logical Operators)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說明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將多個條件合成一個結果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E92F67-9D90-4CAC-AAF6-5B2D728BE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42069"/>
              </p:ext>
            </p:extLst>
          </p:nvPr>
        </p:nvGraphicFramePr>
        <p:xfrm>
          <a:off x="1950907" y="2919210"/>
          <a:ext cx="9537959" cy="2801579"/>
        </p:xfrm>
        <a:graphic>
          <a:graphicData uri="http://schemas.openxmlformats.org/drawingml/2006/table">
            <a:tbl>
              <a:tblPr/>
              <a:tblGrid>
                <a:gridCol w="1763623">
                  <a:extLst>
                    <a:ext uri="{9D8B030D-6E8A-4147-A177-3AD203B41FA5}">
                      <a16:colId xmlns:a16="http://schemas.microsoft.com/office/drawing/2014/main" val="3039240992"/>
                    </a:ext>
                  </a:extLst>
                </a:gridCol>
                <a:gridCol w="7774336">
                  <a:extLst>
                    <a:ext uri="{9D8B030D-6E8A-4147-A177-3AD203B41FA5}">
                      <a16:colId xmlns:a16="http://schemas.microsoft.com/office/drawing/2014/main" val="4063032221"/>
                    </a:ext>
                  </a:extLst>
                </a:gridCol>
              </a:tblGrid>
              <a:tr h="64204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2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Logical Operators</a:t>
                      </a:r>
                    </a:p>
                  </a:txBody>
                  <a:tcPr marL="120915" marR="120915" marT="60458" marB="6045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55919"/>
                  </a:ext>
                </a:extLst>
              </a:tr>
              <a:tr h="5398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Operator</a:t>
                      </a:r>
                    </a:p>
                  </a:txBody>
                  <a:tcPr marL="21595" marR="21595" marT="2159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21595" marR="21595" marT="2159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471"/>
                  </a:ext>
                </a:extLst>
              </a:tr>
              <a:tr h="5398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and</a:t>
                      </a:r>
                    </a:p>
                  </a:txBody>
                  <a:tcPr marL="21595" marR="21595" marT="2159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且(Returns TRUE if </a:t>
                      </a:r>
                      <a:r>
                        <a:rPr lang="en-US" sz="2800" b="1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both</a:t>
                      </a:r>
                      <a:r>
                        <a:rPr lang="en-US" sz="28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conditions are TRUE)</a:t>
                      </a:r>
                    </a:p>
                  </a:txBody>
                  <a:tcPr marL="21595" marR="21595" marT="2159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628790"/>
                  </a:ext>
                </a:extLst>
              </a:tr>
              <a:tr h="5398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or</a:t>
                      </a:r>
                    </a:p>
                  </a:txBody>
                  <a:tcPr marL="21595" marR="21595" marT="2159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或(Returns TRUE if </a:t>
                      </a:r>
                      <a:r>
                        <a:rPr lang="en-US" sz="2800" b="1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either</a:t>
                      </a:r>
                      <a:r>
                        <a:rPr lang="en-US" sz="28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conditions is TRUE)</a:t>
                      </a:r>
                    </a:p>
                  </a:txBody>
                  <a:tcPr marL="21595" marR="21595" marT="2159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101530"/>
                  </a:ext>
                </a:extLst>
              </a:tr>
              <a:tr h="5398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not</a:t>
                      </a:r>
                    </a:p>
                  </a:txBody>
                  <a:tcPr marL="21595" marR="21595" marT="2159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反向(Returns TRUE if condition is FALSE)</a:t>
                      </a:r>
                    </a:p>
                  </a:txBody>
                  <a:tcPr marL="21595" marR="21595" marT="2159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438928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814D8F-67E0-40F1-80C9-7F55A06F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8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66D78-4B80-47A3-AB4A-AEF63B96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-where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(5/6)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C7994-2CC4-44E0-A1EA-C425936C5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en-US" altLang="zh-TW"/>
              <a:t>SQL</a:t>
            </a:r>
            <a:r>
              <a:rPr lang="zh-TW" altLang="en-US"/>
              <a:t>特定運算子</a:t>
            </a:r>
            <a:endParaRPr lang="en-US" altLang="zh-TW"/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說明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SQL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定義的強大運算子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7DEB109-85E3-4572-9BB8-9C50AAE3B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82903"/>
              </p:ext>
            </p:extLst>
          </p:nvPr>
        </p:nvGraphicFramePr>
        <p:xfrm>
          <a:off x="964823" y="2644936"/>
          <a:ext cx="11510128" cy="4571280"/>
        </p:xfrm>
        <a:graphic>
          <a:graphicData uri="http://schemas.openxmlformats.org/drawingml/2006/table">
            <a:tbl>
              <a:tblPr/>
              <a:tblGrid>
                <a:gridCol w="3205113">
                  <a:extLst>
                    <a:ext uri="{9D8B030D-6E8A-4147-A177-3AD203B41FA5}">
                      <a16:colId xmlns:a16="http://schemas.microsoft.com/office/drawing/2014/main" val="262686105"/>
                    </a:ext>
                  </a:extLst>
                </a:gridCol>
                <a:gridCol w="4053526">
                  <a:extLst>
                    <a:ext uri="{9D8B030D-6E8A-4147-A177-3AD203B41FA5}">
                      <a16:colId xmlns:a16="http://schemas.microsoft.com/office/drawing/2014/main" val="4069031670"/>
                    </a:ext>
                  </a:extLst>
                </a:gridCol>
                <a:gridCol w="4251489">
                  <a:extLst>
                    <a:ext uri="{9D8B030D-6E8A-4147-A177-3AD203B41FA5}">
                      <a16:colId xmlns:a16="http://schemas.microsoft.com/office/drawing/2014/main" val="827441789"/>
                    </a:ext>
                  </a:extLst>
                </a:gridCol>
              </a:tblGrid>
              <a:tr h="36431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Own</a:t>
                      </a:r>
                      <a:r>
                        <a:rPr lang="zh-TW" altLang="en-US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Operators</a:t>
                      </a:r>
                    </a:p>
                  </a:txBody>
                  <a:tcPr marL="109842" marR="109842" marT="54921" marB="54921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53989"/>
                  </a:ext>
                </a:extLst>
              </a:tr>
              <a:tr h="301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Operator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Remark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094620"/>
                  </a:ext>
                </a:extLst>
              </a:tr>
              <a:tr h="3013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between 值1 and 值2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介於或等於</a:t>
                      </a:r>
                      <a:r>
                        <a:rPr 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(Between two values(inclusive))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等同於 &gt;= 值1 and &lt;= 值2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152500"/>
                  </a:ext>
                </a:extLst>
              </a:tr>
              <a:tr h="3013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in(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值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1, .., 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值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N)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任一</a:t>
                      </a:r>
                      <a:r>
                        <a:rPr 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(Match any of a list of values)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等同於 =值1 or .. or =值N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29949"/>
                  </a:ext>
                </a:extLst>
              </a:tr>
              <a:tr h="3013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like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模糊比對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Match a character pattern)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支援萬用字元，</a:t>
                      </a:r>
                      <a:r>
                        <a:rPr lang="zh-TW" altLang="en-US" sz="2400" b="0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如下頁表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748390"/>
                  </a:ext>
                </a:extLst>
              </a:tr>
              <a:tr h="3013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is null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是null</a:t>
                      </a:r>
                      <a:r>
                        <a:rPr 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(Is a null value)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等同於 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&lt;=&gt; 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null，</a:t>
                      </a:r>
                    </a:p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但不等同於 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= 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34981"/>
                  </a:ext>
                </a:extLst>
              </a:tr>
              <a:tr h="3013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rlike</a:t>
                      </a: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支援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Regular Expression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的比對</a:t>
                      </a:r>
                      <a:endParaRPr lang="en-US" sz="2400" b="0" i="0" u="none" strike="noStrike">
                        <a:solidFill>
                          <a:srgbClr val="555555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請參考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Regular Expression</a:t>
                      </a:r>
                      <a:endParaRPr lang="en-GB" sz="2400" b="0" i="0" u="none" strike="noStrike">
                        <a:solidFill>
                          <a:srgbClr val="555555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12053" marR="12053" marT="120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59195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86F9F3-5E71-4BC3-9F64-02533543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070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E00D4-A167-4996-B540-BF76F747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-where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(6/6)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2E2224-905F-4098-8904-F607190D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en-US" altLang="zh-TW"/>
              <a:t>like</a:t>
            </a:r>
            <a:r>
              <a:rPr lang="zh-TW" altLang="en-US"/>
              <a:t>支援的萬用字元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C3BAD5-2BB6-42E1-906B-8787873FD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90661"/>
              </p:ext>
            </p:extLst>
          </p:nvPr>
        </p:nvGraphicFramePr>
        <p:xfrm>
          <a:off x="0" y="2193310"/>
          <a:ext cx="13439775" cy="3810006"/>
        </p:xfrm>
        <a:graphic>
          <a:graphicData uri="http://schemas.openxmlformats.org/drawingml/2006/table">
            <a:tbl>
              <a:tblPr/>
              <a:tblGrid>
                <a:gridCol w="1687506">
                  <a:extLst>
                    <a:ext uri="{9D8B030D-6E8A-4147-A177-3AD203B41FA5}">
                      <a16:colId xmlns:a16="http://schemas.microsoft.com/office/drawing/2014/main" val="1885946154"/>
                    </a:ext>
                  </a:extLst>
                </a:gridCol>
                <a:gridCol w="4085251">
                  <a:extLst>
                    <a:ext uri="{9D8B030D-6E8A-4147-A177-3AD203B41FA5}">
                      <a16:colId xmlns:a16="http://schemas.microsoft.com/office/drawing/2014/main" val="821245183"/>
                    </a:ext>
                  </a:extLst>
                </a:gridCol>
                <a:gridCol w="7667018">
                  <a:extLst>
                    <a:ext uri="{9D8B030D-6E8A-4147-A177-3AD203B41FA5}">
                      <a16:colId xmlns:a16="http://schemas.microsoft.com/office/drawing/2014/main" val="2699957642"/>
                    </a:ext>
                  </a:extLst>
                </a:gridCol>
              </a:tblGrid>
              <a:tr h="372823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like Wildcard Character</a:t>
                      </a:r>
                    </a:p>
                  </a:txBody>
                  <a:tcPr marL="102447" marR="102447" marT="51223" marB="51223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82154"/>
                  </a:ext>
                </a:extLst>
              </a:tr>
              <a:tr h="312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Character</a:t>
                      </a:r>
                    </a:p>
                  </a:txBody>
                  <a:tcPr marL="12490" marR="12490" marT="1249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12490" marR="12490" marT="1249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Example</a:t>
                      </a:r>
                    </a:p>
                  </a:txBody>
                  <a:tcPr marL="12490" marR="12490" marT="1249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1848"/>
                  </a:ext>
                </a:extLst>
              </a:tr>
              <a:tr h="761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%</a:t>
                      </a:r>
                    </a:p>
                  </a:txBody>
                  <a:tcPr marL="12490" marR="12490" marT="1249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任何含有</a:t>
                      </a:r>
                      <a:r>
                        <a:rPr lang="zh-TW" altLang="en-US" sz="2400" b="0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零或多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個字元的字串</a:t>
                      </a:r>
                    </a:p>
                  </a:txBody>
                  <a:tcPr marL="12490" marR="12490" marT="1249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ENAME like '%w%'→ 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含有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w</a:t>
                      </a:r>
                      <a:b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ENAME like 'w%' → w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開頭</a:t>
                      </a:r>
                      <a:b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ENAME like '%w' → w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結尾</a:t>
                      </a:r>
                    </a:p>
                  </a:txBody>
                  <a:tcPr marL="12490" marR="12490" marT="1249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881998"/>
                  </a:ext>
                </a:extLst>
              </a:tr>
              <a:tr h="761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_</a:t>
                      </a:r>
                    </a:p>
                  </a:txBody>
                  <a:tcPr marL="12490" marR="12490" marT="1249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任何</a:t>
                      </a:r>
                      <a:r>
                        <a:rPr lang="zh-TW" altLang="en-US" sz="2400" b="0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單一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字元</a:t>
                      </a:r>
                    </a:p>
                  </a:txBody>
                  <a:tcPr marL="12490" marR="12490" marT="1249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ENAME like '_w_' → 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個字元為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w，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且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ENAME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長度為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3</a:t>
                      </a:r>
                      <a:b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ENAME like '_w' → 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個字元為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w，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且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ENAME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長度為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b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ENAME like 'w_l%' → w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開頭，第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字元為</a:t>
                      </a:r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l</a:t>
                      </a:r>
                    </a:p>
                  </a:txBody>
                  <a:tcPr marL="12490" marR="12490" marT="1249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922676"/>
                  </a:ext>
                </a:extLst>
              </a:tr>
              <a:tr h="312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escape</a:t>
                      </a:r>
                    </a:p>
                  </a:txBody>
                  <a:tcPr marL="12490" marR="12490" marT="1249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指定</a:t>
                      </a:r>
                      <a:r>
                        <a:rPr lang="zh-TW" altLang="en-US" sz="2400" b="0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跳脫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字元</a:t>
                      </a:r>
                      <a:endParaRPr lang="en-US" altLang="zh-TW" sz="2400" b="0" i="0" u="none" strike="noStrike">
                        <a:solidFill>
                          <a:srgbClr val="555555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用來跳脫上述字元</a:t>
                      </a:r>
                    </a:p>
                  </a:txBody>
                  <a:tcPr marL="12490" marR="12490" marT="1249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TEXT like '100/%%' escape '/' → 100%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開頭</a:t>
                      </a:r>
                    </a:p>
                  </a:txBody>
                  <a:tcPr marL="12490" marR="12490" marT="1249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644807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75D397-A39C-411B-A764-D6E58C9F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04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74F75-1FE2-4649-AD4E-9EE3A153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-order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F3C31-0803-45EB-B454-A4306C293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9" y="950400"/>
            <a:ext cx="13259775" cy="66096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zh-TW" altLang="en-US"/>
              <a:t>語法</a:t>
            </a:r>
            <a:endParaRPr lang="en-US" altLang="zh-TW"/>
          </a:p>
          <a:p>
            <a:pPr marL="457200" lvl="1" indent="0">
              <a:lnSpc>
                <a:spcPct val="160000"/>
              </a:lnSpc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lnSpc>
                <a:spcPct val="160000"/>
              </a:lnSpc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>
              <a:lnSpc>
                <a:spcPct val="160000"/>
              </a:lnSpc>
            </a:pPr>
            <a:r>
              <a:rPr lang="zh-TW" altLang="en-US"/>
              <a:t>說明</a:t>
            </a:r>
            <a:endParaRPr lang="en-US" altLang="zh-TW"/>
          </a:p>
          <a:p>
            <a:pPr lvl="2">
              <a:lnSpc>
                <a:spcPct val="140000"/>
              </a:lnSpc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任何從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from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子句可找到的欄位名。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子句未指定的欄位亦可使用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40000"/>
              </a:lnSpc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別名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子句指定的別名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40000"/>
              </a:lnSpc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欄位序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子句指定的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欄位順序</a:t>
            </a:r>
            <a:endParaRPr lang="en-US" altLang="zh-TW" sz="28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40000"/>
              </a:lnSpc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運算式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任何合法運算式皆可， 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EX. SAL + IFNULL(COMM, 0)</a:t>
            </a:r>
          </a:p>
          <a:p>
            <a:pPr lvl="2">
              <a:lnSpc>
                <a:spcPct val="140000"/>
              </a:lnSpc>
            </a:pPr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asc/desc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排序的方向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遞增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/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遞減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，預設為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asc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4CF904D-6EBD-4B7A-829E-5E8C44DA8662}"/>
              </a:ext>
            </a:extLst>
          </p:cNvPr>
          <p:cNvSpPr txBox="1">
            <a:spLocks/>
          </p:cNvSpPr>
          <p:nvPr/>
        </p:nvSpPr>
        <p:spPr>
          <a:xfrm>
            <a:off x="1440000" y="1306589"/>
            <a:ext cx="7329927" cy="244059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..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..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order by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zh-TW" altLang="en-US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欄位名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|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別名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1|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欄位序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1|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運算式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1 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asc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|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desc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..,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欄位名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|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別名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N|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欄位序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N|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運算式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N 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asc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|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desc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E8B856B-1F25-4083-AC47-201DF8BE74D1}"/>
              </a:ext>
            </a:extLst>
          </p:cNvPr>
          <p:cNvSpPr txBox="1">
            <a:spLocks/>
          </p:cNvSpPr>
          <p:nvPr/>
        </p:nvSpPr>
        <p:spPr>
          <a:xfrm>
            <a:off x="8912094" y="1927324"/>
            <a:ext cx="4527680" cy="1264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1.order by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子句撰寫於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limit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子句之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前</a:t>
            </a:r>
            <a:endParaRPr lang="en-US" altLang="zh-TW" sz="20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2.null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值排序會被視為最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小</a:t>
            </a:r>
            <a:endParaRPr lang="en-US" altLang="zh-TW" sz="20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1FAE42-2439-48F3-9D54-A6CD378A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04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E5DDC-B46B-4723-8768-DA8B8DA3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-order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0BBEC-B020-4519-98B6-9AA6CAEA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A0AE3E1-41AC-4B93-82BE-D7246BCAF055}"/>
              </a:ext>
            </a:extLst>
          </p:cNvPr>
          <p:cNvSpPr txBox="1">
            <a:spLocks/>
          </p:cNvSpPr>
          <p:nvPr/>
        </p:nvSpPr>
        <p:spPr>
          <a:xfrm>
            <a:off x="1440001" y="1800000"/>
            <a:ext cx="10540718" cy="395656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-order by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EMPNO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as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NAME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order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by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1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desc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>
                <a:solidFill>
                  <a:srgbClr val="3F7F5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	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欄位序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，即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EMPNO (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遞減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NAME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desc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	 	</a:t>
            </a:r>
            <a:r>
              <a:rPr lang="en-US" altLang="zh-TW" sz="2400">
                <a:solidFill>
                  <a:srgbClr val="3F7F5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	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別名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(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遞減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+ </a:t>
            </a:r>
            <a:r>
              <a:rPr lang="en-US" altLang="zh-TW" sz="2400" b="1">
                <a:solidFill>
                  <a:srgbClr val="EF3DDD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IFNULL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COMM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 0)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運算式，且使用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子句未指定欄位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E94F60-F9B2-4274-89CA-33AB3291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52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14C7B-E46E-4E01-81F9-4C1C72A0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-Exercise02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5DBF93-84C8-4377-A6D7-02F5B7F2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pPr marL="457202" lvl="1" indent="0">
              <a:lnSpc>
                <a:spcPct val="120000"/>
              </a:lnSpc>
              <a:buNone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請撰寫出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457202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01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列出薪資不介於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1000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到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2000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元的員工之姓名和薪資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02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列出到職日為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1981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年的員工之姓名、職稱、到職日，並依到職日遞減排序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03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列出薪資超過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2000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元 且 部門編號為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10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或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30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的員工之姓名、薪資，並依序取別名為 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"EMPLOYEE_NAME"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"SALARY"</a:t>
            </a:r>
          </a:p>
          <a:p>
            <a:pPr marL="457202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04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列出有獎金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獎金 不是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，也不是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0)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的員工之姓名、薪資、獎金，並排序，排序依據為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薪資加上獎金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05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列出員工姓名最後一個字是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"S"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的員工之姓名、職稱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06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列出職稱為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CLERK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SALESMAN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，且薪資不等於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1100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1300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1500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的員工之姓名、職稱、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薪資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07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列出獎金大於薪資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1.05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倍的員工之姓名、薪資、獎金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9563E-666C-4D52-8EAD-F2C0F173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494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95F5E-D2FE-44B4-B67E-B490C90D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36E4E-02A3-4FD7-AE15-7AB3EF60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pPr marL="0" indent="0">
              <a:lnSpc>
                <a:spcPct val="100000"/>
              </a:lnSpc>
              <a:buNone/>
            </a:pP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-2">
              <a:lnSpc>
                <a:spcPct val="100000"/>
              </a:lnSpc>
              <a:buNone/>
            </a:pP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zh-TW" altLang="en-US"/>
              <a:t>說明</a:t>
            </a:r>
            <a:endParaRPr lang="en-US" altLang="zh-TW"/>
          </a:p>
          <a:p>
            <a:pPr lvl="2"/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子句指定的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非聚合函數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欄位序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子句指定的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非聚合函數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欄位順序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運算式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GB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子句指定的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非聚合函數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運算式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with rollup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在後面加上一筆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總計或小計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多個分組依據時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的資料</a:t>
            </a:r>
            <a:endParaRPr lang="zh-TW" altLang="en-US" sz="280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81BA01B-BF46-4897-BAF0-EAC213CF029E}"/>
              </a:ext>
            </a:extLst>
          </p:cNvPr>
          <p:cNvSpPr txBox="1">
            <a:spLocks/>
          </p:cNvSpPr>
          <p:nvPr/>
        </p:nvSpPr>
        <p:spPr>
          <a:xfrm>
            <a:off x="1440000" y="1339200"/>
            <a:ext cx="8054874" cy="279278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..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..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..]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group by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zh-TW" altLang="en-US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欄位名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|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欄位序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1|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運算式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1,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..,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欄位名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|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欄位序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N|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運算式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N,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with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rollup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528230-AAB2-4D83-8D52-C9AEBE7D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033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9F441-EB39-4828-ACC3-A7DF4C61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01E7E5-E207-4BEB-85B9-354F7E0F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DE2927A-2922-43D3-9412-0920933DB65A}"/>
              </a:ext>
            </a:extLst>
          </p:cNvPr>
          <p:cNvSpPr txBox="1">
            <a:spLocks/>
          </p:cNvSpPr>
          <p:nvPr/>
        </p:nvSpPr>
        <p:spPr>
          <a:xfrm>
            <a:off x="1785019" y="1479190"/>
            <a:ext cx="8605890" cy="3498056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-group by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每個部門，每數量的獎金，各有多少人領取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EF3DDD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IFNULL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COMM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 0)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COMM,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EF3DDD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COUNT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as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COUNT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group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by</a:t>
            </a:r>
            <a:endParaRPr lang="zh-TW" altLang="zh-TW" sz="1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欄位名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欄位序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，即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IFNULL(COMM, 0)</a:t>
            </a:r>
            <a:endParaRPr lang="zh-TW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C62FA88-AD00-4856-ABF6-EA67F53ADAA6}"/>
              </a:ext>
            </a:extLst>
          </p:cNvPr>
          <p:cNvSpPr txBox="1">
            <a:spLocks/>
          </p:cNvSpPr>
          <p:nvPr/>
        </p:nvSpPr>
        <p:spPr>
          <a:xfrm>
            <a:off x="1785019" y="5097028"/>
            <a:ext cx="11006421" cy="2442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group by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後到底應該寫甚麼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select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子句所指定的欄位，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去掉聚合函數欄位，其餘都複製到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group by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子句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。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多數狀況下只要這樣寫即可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EX. (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上例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)select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子句指定了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個欄位，第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欄位非聚合函數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DEPTNO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IFNULL(COMM, 0)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   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    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直接複製至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group by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子句即可</a:t>
            </a:r>
            <a:endParaRPr lang="en-US" altLang="zh-TW" sz="20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E51D8F-0232-414C-AFA1-9293EDA5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488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66A51-B28B-411F-A871-0003637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(3/13)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802C7-3B2A-4EA4-A2AA-05A8EB2ED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內建函數</a:t>
            </a:r>
            <a:r>
              <a:rPr lang="en-US" altLang="zh-TW"/>
              <a:t>(</a:t>
            </a:r>
            <a:r>
              <a:rPr lang="en-GB" altLang="zh-TW"/>
              <a:t>Functions) (1/2)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說明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2" indent="0"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定義了許多副程式，供我們使用，稱之為內建函數</a:t>
            </a: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以用到資料列數量分類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以單次運算，用到的資料列分類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單一資料列函數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(Single-Row Functions)</a:t>
            </a:r>
          </a:p>
          <a:p>
            <a:pPr marL="1371600" lvl="3" indent="0"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每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筆資料列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各自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執行一次，可用在</a:t>
            </a: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where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group by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order by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等子句</a:t>
            </a:r>
            <a:endParaRPr lang="en-US" altLang="zh-TW" sz="20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多重資料列函數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(Multiple-Row Functions)</a:t>
            </a:r>
          </a:p>
          <a:p>
            <a:pPr marL="1371600" lvl="3" indent="0"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多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筆資料列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一起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執行一次，可用在</a:t>
            </a: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、</a:t>
            </a: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group by 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having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order by</a:t>
            </a:r>
            <a:r>
              <a:rPr lang="zh-TW" altLang="en-US" sz="20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等子句</a:t>
            </a: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807AC2-C791-454A-A8FE-2C9849BB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6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9033F-1CDB-4A23-99F5-AFF88258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SQL</a:t>
            </a:r>
            <a:r>
              <a:rPr lang="zh-TW" altLang="en-US"/>
              <a:t>的基本觀念 </a:t>
            </a:r>
            <a:r>
              <a:rPr lang="en-US" altLang="zh-TW" dirty="0"/>
              <a:t>(1/3)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EA5D2C-30EE-4BC0-89E7-23E18D30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en-GB" altLang="zh-TW" dirty="0"/>
              <a:t>SQL</a:t>
            </a:r>
            <a:r>
              <a:rPr lang="zh-TW" altLang="en-US"/>
              <a:t>語言</a:t>
            </a:r>
            <a:endParaRPr lang="en-US" altLang="zh-TW" dirty="0"/>
          </a:p>
          <a:p>
            <a:pPr lvl="1"/>
            <a:r>
              <a:rPr lang="zh-TW" altLang="en-US"/>
              <a:t>分成</a:t>
            </a:r>
            <a:r>
              <a:rPr lang="en-US" altLang="zh-TW" dirty="0"/>
              <a:t>5</a:t>
            </a:r>
            <a:r>
              <a:rPr lang="zh-TW" altLang="en-US"/>
              <a:t>種</a:t>
            </a:r>
            <a:r>
              <a:rPr lang="zh-TW" altLang="en-US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子語言</a:t>
            </a:r>
            <a:r>
              <a:rPr lang="en-US" altLang="zh-TW" dirty="0"/>
              <a:t>(DML</a:t>
            </a:r>
            <a:r>
              <a:rPr lang="zh-TW" altLang="en-US"/>
              <a:t>、</a:t>
            </a:r>
            <a:r>
              <a:rPr lang="en-US" altLang="zh-TW" dirty="0"/>
              <a:t>TCL</a:t>
            </a:r>
            <a:r>
              <a:rPr lang="zh-TW" altLang="en-US"/>
              <a:t>、</a:t>
            </a:r>
            <a:r>
              <a:rPr lang="en-US" altLang="zh-TW" dirty="0"/>
              <a:t>DQL</a:t>
            </a:r>
            <a:r>
              <a:rPr lang="zh-TW" altLang="en-US"/>
              <a:t>、</a:t>
            </a:r>
            <a:r>
              <a:rPr lang="en-US" altLang="zh-TW" dirty="0"/>
              <a:t>DDL</a:t>
            </a:r>
            <a:r>
              <a:rPr lang="zh-TW" altLang="en-US"/>
              <a:t>、</a:t>
            </a:r>
            <a:r>
              <a:rPr lang="en-US" altLang="zh-TW" dirty="0"/>
              <a:t>DCL)</a:t>
            </a:r>
          </a:p>
          <a:p>
            <a:pPr lvl="1"/>
            <a:r>
              <a:rPr lang="zh-TW" altLang="en-US"/>
              <a:t>每個子語言又分成數個</a:t>
            </a:r>
            <a:r>
              <a:rPr lang="zh-TW" altLang="en-US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敘述</a:t>
            </a:r>
            <a:r>
              <a:rPr lang="en-US" altLang="zh-TW" dirty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(Statement)</a:t>
            </a:r>
          </a:p>
          <a:p>
            <a:pPr lvl="1"/>
            <a:r>
              <a:rPr lang="en-US" altLang="zh-TW" dirty="0"/>
              <a:t>EX. DML</a:t>
            </a:r>
            <a:r>
              <a:rPr lang="zh-TW" altLang="en-US"/>
              <a:t>有</a:t>
            </a:r>
            <a:r>
              <a:rPr lang="en-US" altLang="zh-TW" dirty="0"/>
              <a:t>3</a:t>
            </a:r>
            <a:r>
              <a:rPr lang="zh-TW" altLang="en-US"/>
              <a:t>個敘述</a:t>
            </a:r>
            <a:r>
              <a:rPr lang="en-US" altLang="zh-TW" dirty="0"/>
              <a:t>:insert</a:t>
            </a:r>
            <a:r>
              <a:rPr lang="zh-TW" altLang="en-US"/>
              <a:t>、</a:t>
            </a:r>
            <a:r>
              <a:rPr lang="en-US" altLang="zh-TW" dirty="0"/>
              <a:t>delete</a:t>
            </a:r>
            <a:r>
              <a:rPr lang="zh-TW" altLang="en-US"/>
              <a:t>、</a:t>
            </a:r>
            <a:r>
              <a:rPr lang="en-US" altLang="zh-TW" dirty="0"/>
              <a:t>update</a:t>
            </a:r>
          </a:p>
          <a:p>
            <a:pPr lvl="1"/>
            <a:r>
              <a:rPr lang="zh-TW" altLang="en-US"/>
              <a:t>每個敘述又分成多個</a:t>
            </a:r>
            <a:r>
              <a:rPr lang="zh-TW" altLang="en-US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子句</a:t>
            </a:r>
            <a:r>
              <a:rPr lang="en-US" altLang="zh-TW" dirty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(Clause)</a:t>
            </a:r>
          </a:p>
          <a:p>
            <a:pPr lvl="1"/>
            <a:r>
              <a:rPr lang="en-US" altLang="zh-TW" dirty="0"/>
              <a:t>EX. select</a:t>
            </a:r>
            <a:r>
              <a:rPr lang="zh-TW" altLang="en-US"/>
              <a:t>敘述有</a:t>
            </a:r>
            <a:r>
              <a:rPr lang="en-US" altLang="zh-TW" dirty="0"/>
              <a:t>7</a:t>
            </a:r>
            <a:r>
              <a:rPr lang="zh-TW" altLang="en-US"/>
              <a:t>個子句</a:t>
            </a:r>
            <a:r>
              <a:rPr lang="en-US" altLang="zh-TW" dirty="0"/>
              <a:t>:select</a:t>
            </a:r>
            <a:r>
              <a:rPr lang="zh-TW" altLang="en-US"/>
              <a:t>、</a:t>
            </a:r>
            <a:r>
              <a:rPr lang="en-US" altLang="zh-TW" dirty="0"/>
              <a:t>from</a:t>
            </a:r>
            <a:r>
              <a:rPr lang="zh-TW" altLang="en-US"/>
              <a:t>、</a:t>
            </a:r>
            <a:r>
              <a:rPr lang="en-US" altLang="zh-TW" dirty="0"/>
              <a:t>where</a:t>
            </a:r>
            <a:r>
              <a:rPr lang="zh-TW" altLang="en-US"/>
              <a:t>、</a:t>
            </a:r>
            <a:r>
              <a:rPr lang="en-US" altLang="zh-TW" dirty="0"/>
              <a:t>group by</a:t>
            </a:r>
            <a:r>
              <a:rPr lang="zh-TW" altLang="en-US"/>
              <a:t>、</a:t>
            </a:r>
            <a:r>
              <a:rPr lang="en-US" altLang="zh-TW" dirty="0"/>
              <a:t>having</a:t>
            </a:r>
            <a:r>
              <a:rPr lang="zh-TW" altLang="en-US"/>
              <a:t>、</a:t>
            </a:r>
            <a:r>
              <a:rPr lang="en-US" altLang="zh-TW" dirty="0"/>
              <a:t>order by</a:t>
            </a:r>
            <a:r>
              <a:rPr lang="zh-TW" altLang="en-US"/>
              <a:t>、</a:t>
            </a:r>
            <a:r>
              <a:rPr lang="en-US" altLang="zh-TW" dirty="0"/>
              <a:t>limit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A8D4BC-7669-4913-BB82-09E9F980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615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66A51-B28B-411F-A871-0003637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(4/13)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802C7-3B2A-4EA4-A2AA-05A8EB2ED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內建函數</a:t>
            </a:r>
            <a:r>
              <a:rPr lang="en-US" altLang="zh-TW"/>
              <a:t>(</a:t>
            </a:r>
            <a:r>
              <a:rPr lang="en-GB" altLang="zh-TW"/>
              <a:t>Functions) (2/2)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以用途分類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字串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函數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(String Functions)</a:t>
            </a:r>
          </a:p>
          <a:p>
            <a:pPr lvl="2"/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數值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函數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(Numeric Functions)</a:t>
            </a:r>
          </a:p>
          <a:p>
            <a:pPr lvl="2"/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日期時間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函數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(Date and Time Functions)</a:t>
            </a: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型態轉換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函數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(Conversion Functions)</a:t>
            </a:r>
          </a:p>
          <a:p>
            <a:pPr lvl="2"/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通用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函數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(General Functions)</a:t>
            </a:r>
          </a:p>
          <a:p>
            <a:pPr lvl="2"/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群組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/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聚合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函數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(Group/Aggregate Functions)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→ 多重資料列函數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08AFD1-6263-49BE-90AC-A2876784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964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7E167-84A2-4C3D-801A-AAB391A7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(5/13)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8FBD4-9397-4FEC-8E08-402EA79A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字串函數</a:t>
            </a:r>
            <a:r>
              <a:rPr lang="en-US" altLang="zh-TW"/>
              <a:t>(</a:t>
            </a:r>
            <a:r>
              <a:rPr lang="en-GB" altLang="zh-TW"/>
              <a:t>String Functions) (1/2)</a:t>
            </a:r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389019-2DDC-4945-BBFD-D8D21442B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8033"/>
              </p:ext>
            </p:extLst>
          </p:nvPr>
        </p:nvGraphicFramePr>
        <p:xfrm>
          <a:off x="119775" y="1757821"/>
          <a:ext cx="13200224" cy="5724310"/>
        </p:xfrm>
        <a:graphic>
          <a:graphicData uri="http://schemas.openxmlformats.org/drawingml/2006/table">
            <a:tbl>
              <a:tblPr/>
              <a:tblGrid>
                <a:gridCol w="3340398">
                  <a:extLst>
                    <a:ext uri="{9D8B030D-6E8A-4147-A177-3AD203B41FA5}">
                      <a16:colId xmlns:a16="http://schemas.microsoft.com/office/drawing/2014/main" val="586962289"/>
                    </a:ext>
                  </a:extLst>
                </a:gridCol>
                <a:gridCol w="6051302">
                  <a:extLst>
                    <a:ext uri="{9D8B030D-6E8A-4147-A177-3AD203B41FA5}">
                      <a16:colId xmlns:a16="http://schemas.microsoft.com/office/drawing/2014/main" val="3359671541"/>
                    </a:ext>
                  </a:extLst>
                </a:gridCol>
                <a:gridCol w="3808524">
                  <a:extLst>
                    <a:ext uri="{9D8B030D-6E8A-4147-A177-3AD203B41FA5}">
                      <a16:colId xmlns:a16="http://schemas.microsoft.com/office/drawing/2014/main" val="4285119593"/>
                    </a:ext>
                  </a:extLst>
                </a:gridCol>
              </a:tblGrid>
              <a:tr h="293644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String Functions</a:t>
                      </a:r>
                    </a:p>
                  </a:txBody>
                  <a:tcPr marL="97573" marR="97573" marT="48787" marB="48787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94865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Function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Example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20605"/>
                  </a:ext>
                </a:extLst>
              </a:tr>
              <a:tr h="5833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LENGTH(str)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占用的</a:t>
                      </a:r>
                      <a:r>
                        <a:rPr lang="en-GB" sz="1500" b="1" i="0" u="none" strike="noStrike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Byte</a:t>
                      </a:r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b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中文占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Bytes，N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取決於編碼</a:t>
                      </a:r>
                      <a:b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EX. UTF-8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的一中文字占用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Bytes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LENGTH('a')    -- 1</a:t>
                      </a:r>
                      <a:b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LENGTH('李')  -- 3 (UTF-8)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765015"/>
                  </a:ext>
                </a:extLst>
              </a:tr>
              <a:tr h="5833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CHAR_LENGTH(str)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字元數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CHAR_LENGTH('a')                 -- 1</a:t>
                      </a:r>
                      <a:b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CHAR_LENGTH('李')               -- 1</a:t>
                      </a:r>
                      <a:b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CHAR_LENGTH('william李')  -- 8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317203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LCASE(str)|LOWER(str)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轉小寫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的結果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83946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UCASE(str)|UPPER(str)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轉大寫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的結果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626257"/>
                  </a:ext>
                </a:extLst>
              </a:tr>
              <a:tr h="392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ASCII(char)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對應的</a:t>
                      </a:r>
                      <a:r>
                        <a:rPr lang="en-US" altLang="zh-TW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ASCII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碼</a:t>
                      </a:r>
                      <a:b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若參數為多個字元，則只處理第一個字元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ASCII('a')  -- 97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179911"/>
                  </a:ext>
                </a:extLst>
              </a:tr>
              <a:tr h="392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CONCAT(str1, .., strN)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回傳所有參數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串接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的結果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CONCAT('a', 'b', 'c')     -- abc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CONCAT('a', 'b', null)  -- null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241474"/>
                  </a:ext>
                </a:extLst>
              </a:tr>
              <a:tr h="392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FIELD(str, str1, .., strN)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在之後的參數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(str1, .., strN)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中，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出現的位置</a:t>
                      </a:r>
                      <a:b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從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開始，找不到則回傳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FIELD('b', 'a', 'b', 'c')  -- 2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89671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INSERT(str, pos, len, newStr)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從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個字元，用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newStr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取代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的結果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INSERT('abcde', 2, 3, '#')  -- a#e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578479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LEFT(str, len)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最左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LEFT('abcde', 3)  -- abc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759268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RIGHT(str, len)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RIGHT('abcde', 3)  -- cde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692186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REVERSE(str)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回傳字串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反轉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的結果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REVERSE('abcde')  -- edcba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902495"/>
                  </a:ext>
                </a:extLst>
              </a:tr>
              <a:tr h="392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LPAD(str, len, padStr)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回傳用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padStr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左補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個字元的結果</a:t>
                      </a:r>
                      <a:b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回傳結果長度只會有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LPAD('abcde', 7, '#')  -- ##abcde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LPAD('abcde', 4, '#')  -- abcd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503885"/>
                  </a:ext>
                </a:extLst>
              </a:tr>
              <a:tr h="392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RPAD(str, len, padStr)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回傳用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padStr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右補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個字元的結果</a:t>
                      </a:r>
                      <a:b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回傳結果長度只會有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RPAD('abcde', 7, '#')  -- abcde##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RPAD('abcde', 4, '#')  -- abcd</a:t>
                      </a:r>
                    </a:p>
                  </a:txBody>
                  <a:tcPr marL="9563" marR="9563" marT="956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2253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946026-FDAA-4E48-85CD-2A00B8F1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50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7E167-84A2-4C3D-801A-AAB391A7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(6/13)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8FBD4-9397-4FEC-8E08-402EA79A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字串函數</a:t>
            </a:r>
            <a:r>
              <a:rPr lang="en-US" altLang="zh-TW"/>
              <a:t>(</a:t>
            </a:r>
            <a:r>
              <a:rPr lang="en-GB" altLang="zh-TW"/>
              <a:t>String Functions) (2/2)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6E301DD-554D-463F-934D-FA152DAE3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2244"/>
              </p:ext>
            </p:extLst>
          </p:nvPr>
        </p:nvGraphicFramePr>
        <p:xfrm>
          <a:off x="180001" y="1756800"/>
          <a:ext cx="13079774" cy="5284880"/>
        </p:xfrm>
        <a:graphic>
          <a:graphicData uri="http://schemas.openxmlformats.org/drawingml/2006/table">
            <a:tbl>
              <a:tblPr/>
              <a:tblGrid>
                <a:gridCol w="5005063">
                  <a:extLst>
                    <a:ext uri="{9D8B030D-6E8A-4147-A177-3AD203B41FA5}">
                      <a16:colId xmlns:a16="http://schemas.microsoft.com/office/drawing/2014/main" val="2764960019"/>
                    </a:ext>
                  </a:extLst>
                </a:gridCol>
                <a:gridCol w="4300938">
                  <a:extLst>
                    <a:ext uri="{9D8B030D-6E8A-4147-A177-3AD203B41FA5}">
                      <a16:colId xmlns:a16="http://schemas.microsoft.com/office/drawing/2014/main" val="4121261482"/>
                    </a:ext>
                  </a:extLst>
                </a:gridCol>
                <a:gridCol w="3773773">
                  <a:extLst>
                    <a:ext uri="{9D8B030D-6E8A-4147-A177-3AD203B41FA5}">
                      <a16:colId xmlns:a16="http://schemas.microsoft.com/office/drawing/2014/main" val="2467460961"/>
                    </a:ext>
                  </a:extLst>
                </a:gridCol>
              </a:tblGrid>
              <a:tr h="290740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String Functions</a:t>
                      </a:r>
                    </a:p>
                  </a:txBody>
                  <a:tcPr marL="95116" marR="95116" marT="47558" marB="4755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21993"/>
                  </a:ext>
                </a:extLst>
              </a:tr>
              <a:tr h="248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Function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Example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203521"/>
                  </a:ext>
                </a:extLst>
              </a:tr>
              <a:tr h="606897"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SUBSTRING(str, pos[, len])</a:t>
                      </a:r>
                      <a:br>
                        <a:rPr lang="nn-NO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nn-NO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SUBSTRING(str from pos[ for len])</a:t>
                      </a:r>
                      <a:br>
                        <a:rPr lang="nn-NO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endParaRPr lang="nn-NO" sz="1500" b="0" i="0" u="none" strike="noStrike">
                        <a:solidFill>
                          <a:srgbClr val="555555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從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開始取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個字元的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子字串</a:t>
                      </a:r>
                      <a:b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若無指定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則取到最後一字元</a:t>
                      </a:r>
                      <a:b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可指定負值，表示從右邊開始算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SUBSTRING('abcde', 3)                     -- cde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SUBSTRING('abcde' from 3 for 2)  -- cd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SUBSTRING('abcde', -3, 1)               -- c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315459"/>
                  </a:ext>
                </a:extLst>
              </a:tr>
              <a:tr h="2487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REPEAT(str, count)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重複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count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次的結果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REPEAT('ba', 3)  -- bababa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257936"/>
                  </a:ext>
                </a:extLst>
              </a:tr>
              <a:tr h="2487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SPACE(count)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count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空白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CHAR_LENGTH(SPACE(5))  -- 5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05492"/>
                  </a:ext>
                </a:extLst>
              </a:tr>
              <a:tr h="6068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INSTR(str, subStr)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LOCATE(subStr, str[, pos])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subStr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的第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開始，第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出現的位置</a:t>
                      </a:r>
                      <a:b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若無指定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則從最前面開始找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INSTR('william', 'l')          -- 3</a:t>
                      </a:r>
                      <a:b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LOCATE('l', 'william')      -- 3</a:t>
                      </a:r>
                      <a:b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LOCATE('l', 'william', 4)  -- 4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543578"/>
                  </a:ext>
                </a:extLst>
              </a:tr>
              <a:tr h="2487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REPLACE(str, oldStr, newStr)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內用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newStr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取代所有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oldStr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的結果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REPLACE('william', 'l', 'L') -- wiLLiam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31507"/>
                  </a:ext>
                </a:extLst>
              </a:tr>
              <a:tr h="2487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LTRIM(str)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去除左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側空白的結果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LTRIM('   a')  --a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475926"/>
                  </a:ext>
                </a:extLst>
              </a:tr>
              <a:tr h="2487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RTRIM(str)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去除右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側空白的結果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RTRIM('a  ')  --a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23072"/>
                  </a:ext>
                </a:extLst>
              </a:tr>
              <a:tr h="10048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TRIM([BOTH|LEADING|TRAILING[remStr] FROM] str)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TRIM([remStr FROM] str)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去除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remStr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的結果</a:t>
                      </a:r>
                      <a:b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BOTH: 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前後都去除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remStr(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預設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b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LEADING: 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只去除左側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remStr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TRAILING: 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只去除右側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remStr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remStr: 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欲去除的字串，預設為空白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TRIM(' a ')                                       --a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TRIM(TRAILING '#' from '#a#') -- #a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2808"/>
                  </a:ext>
                </a:extLst>
              </a:tr>
              <a:tr h="8058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STRCMP(str1, str2)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str1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str2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比較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  <a:b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 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str1 = str2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1: str1 &gt; str2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-1: str1 &lt; str2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STRCMP('a', 'a')  --   0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STRCMP('a', 'b')  -- -1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STRCMP('b', 'a')  --   1</a:t>
                      </a:r>
                    </a:p>
                  </a:txBody>
                  <a:tcPr marL="9949" marR="9949" marT="994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323570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303CF-BCF9-46A2-88F9-89218CA9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010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8049F-76E3-43BB-BB43-B8CC5B68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(7/13)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5AFFA6-9575-4AC0-ACE6-4057A7D69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數值函數</a:t>
            </a:r>
            <a:r>
              <a:rPr lang="en-US" altLang="zh-TW"/>
              <a:t>(</a:t>
            </a:r>
            <a:r>
              <a:rPr lang="en-GB" altLang="zh-TW"/>
              <a:t>Numeric Functions)</a:t>
            </a:r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1FE55C-08C4-4027-BECF-D31D22B54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07629"/>
              </p:ext>
            </p:extLst>
          </p:nvPr>
        </p:nvGraphicFramePr>
        <p:xfrm>
          <a:off x="1305112" y="1756800"/>
          <a:ext cx="10882461" cy="5735570"/>
        </p:xfrm>
        <a:graphic>
          <a:graphicData uri="http://schemas.openxmlformats.org/drawingml/2006/table">
            <a:tbl>
              <a:tblPr/>
              <a:tblGrid>
                <a:gridCol w="2815154">
                  <a:extLst>
                    <a:ext uri="{9D8B030D-6E8A-4147-A177-3AD203B41FA5}">
                      <a16:colId xmlns:a16="http://schemas.microsoft.com/office/drawing/2014/main" val="1285024717"/>
                    </a:ext>
                  </a:extLst>
                </a:gridCol>
                <a:gridCol w="4579877">
                  <a:extLst>
                    <a:ext uri="{9D8B030D-6E8A-4147-A177-3AD203B41FA5}">
                      <a16:colId xmlns:a16="http://schemas.microsoft.com/office/drawing/2014/main" val="2083871419"/>
                    </a:ext>
                  </a:extLst>
                </a:gridCol>
                <a:gridCol w="3487430">
                  <a:extLst>
                    <a:ext uri="{9D8B030D-6E8A-4147-A177-3AD203B41FA5}">
                      <a16:colId xmlns:a16="http://schemas.microsoft.com/office/drawing/2014/main" val="467805893"/>
                    </a:ext>
                  </a:extLst>
                </a:gridCol>
              </a:tblGrid>
              <a:tr h="23065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Numeric Functions</a:t>
                      </a:r>
                    </a:p>
                  </a:txBody>
                  <a:tcPr marL="110715" marR="110715" marT="55357" marB="55357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08815"/>
                  </a:ext>
                </a:extLst>
              </a:tr>
              <a:tr h="230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Function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Example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256209"/>
                  </a:ext>
                </a:extLst>
              </a:tr>
              <a:tr h="562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ROUND(X[, D])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四捨五入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到小數點第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位的結果</a:t>
                      </a:r>
                      <a:b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預設為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ROUND(10.5)     -- 11</a:t>
                      </a:r>
                      <a:b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ROUND(10.5, 1)  -- 10.5</a:t>
                      </a:r>
                      <a:b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ROUND(10.55, 1) -- 10.6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570608"/>
                  </a:ext>
                </a:extLst>
              </a:tr>
              <a:tr h="562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TRUNCATE(X, D)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無條件捨去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至小數點第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位的結果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TRUNCATE(123.456, 0)  -- 123</a:t>
                      </a:r>
                      <a:b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TRUNCATE(123.456, 1)  -- 123.4</a:t>
                      </a:r>
                      <a:b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TRUNCATE(-123.456, 2) -- -123.45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09606"/>
                  </a:ext>
                </a:extLst>
              </a:tr>
              <a:tr h="378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MOD(N, M)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除以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餘數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MOD(3, 2)   -- 1</a:t>
                      </a:r>
                      <a:br>
                        <a:rPr lang="da-DK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da-DK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MOD(-10, 3) -- -1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724024"/>
                  </a:ext>
                </a:extLst>
              </a:tr>
              <a:tr h="378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CEIL(X)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回傳不小於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最小整數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CEIL(123.456)  -- 124</a:t>
                      </a:r>
                      <a:br>
                        <a:rPr lang="fr-FR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fr-FR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CEIL(-123.456) -- -123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045448"/>
                  </a:ext>
                </a:extLst>
              </a:tr>
              <a:tr h="378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FLOOR(X)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回傳不大於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最大整數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FLOOR(123.456)  -- 123</a:t>
                      </a:r>
                      <a:b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FLOOR(-123.456) -- -124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15712"/>
                  </a:ext>
                </a:extLst>
              </a:tr>
              <a:tr h="378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POWER(X, Y)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次方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POWER(2, 4)  -- 16</a:t>
                      </a:r>
                      <a:b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POWER(-2, 5) -- -32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275168"/>
                  </a:ext>
                </a:extLst>
              </a:tr>
              <a:tr h="378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SQRT(X)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平方根</a:t>
                      </a:r>
                      <a:r>
                        <a:rPr lang="zh-TW" altLang="en-US" sz="1500" b="0" i="0" u="none" strike="noStrike" kern="1200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X &gt;= 0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SQRT(4)  -- 2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SQRT(-1) -- null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85025"/>
                  </a:ext>
                </a:extLst>
              </a:tr>
              <a:tr h="1937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ABS(X)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絕對值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ABS(-1) --1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73735"/>
                  </a:ext>
                </a:extLst>
              </a:tr>
              <a:tr h="4859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SIGN(X)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符號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代表數字</a:t>
                      </a:r>
                      <a:b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0: 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零，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1: 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正，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-1: 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負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SIGN(-1)  -- -1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it-IT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SIGN(1)   -- 1</a:t>
                      </a:r>
                      <a:b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it-IT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SIGN(0)   -- 0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721219"/>
                  </a:ext>
                </a:extLst>
              </a:tr>
              <a:tr h="562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RAND([N])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偽亂數</a:t>
                      </a:r>
                      <a:r>
                        <a:rPr lang="zh-TW" altLang="en-US" sz="1500" b="0" i="0" u="none" strike="noStrike" kern="1200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0&lt;= 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亂數 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 1</a:t>
                      </a:r>
                      <a:b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若有指定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，每次的</a:t>
                      </a:r>
                      <a:r>
                        <a:rPr lang="en-US" altLang="zh-TW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RAND(N)</a:t>
                      </a:r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都會取得一樣的亂數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RAND()</a:t>
                      </a:r>
                      <a:b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RAND(3)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78848"/>
                  </a:ext>
                </a:extLst>
              </a:tr>
              <a:tr h="2306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PI()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zh-TW" altLang="en-US" sz="15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圓周率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5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PI()</a:t>
                      </a:r>
                    </a:p>
                  </a:txBody>
                  <a:tcPr marL="9226" marR="9226" marT="9226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26300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C9789F-0143-406C-9766-48983A1F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267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B036B-F520-4B37-914F-196E4E17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(8/13)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45EF6-773F-4671-AB1B-0E4933DE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日期時間函數</a:t>
            </a:r>
            <a:r>
              <a:rPr lang="en-US" altLang="zh-TW"/>
              <a:t>(</a:t>
            </a:r>
            <a:r>
              <a:rPr lang="en-GB" altLang="zh-TW"/>
              <a:t>Date and Time Functions) (1/3)</a:t>
            </a:r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5662D45-64FC-4FAE-A74E-0B4E65929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21434"/>
              </p:ext>
            </p:extLst>
          </p:nvPr>
        </p:nvGraphicFramePr>
        <p:xfrm>
          <a:off x="179999" y="1756800"/>
          <a:ext cx="13079775" cy="5733030"/>
        </p:xfrm>
        <a:graphic>
          <a:graphicData uri="http://schemas.openxmlformats.org/drawingml/2006/table">
            <a:tbl>
              <a:tblPr/>
              <a:tblGrid>
                <a:gridCol w="3342519">
                  <a:extLst>
                    <a:ext uri="{9D8B030D-6E8A-4147-A177-3AD203B41FA5}">
                      <a16:colId xmlns:a16="http://schemas.microsoft.com/office/drawing/2014/main" val="4496147"/>
                    </a:ext>
                  </a:extLst>
                </a:gridCol>
                <a:gridCol w="3335482">
                  <a:extLst>
                    <a:ext uri="{9D8B030D-6E8A-4147-A177-3AD203B41FA5}">
                      <a16:colId xmlns:a16="http://schemas.microsoft.com/office/drawing/2014/main" val="3177109779"/>
                    </a:ext>
                  </a:extLst>
                </a:gridCol>
                <a:gridCol w="6401774">
                  <a:extLst>
                    <a:ext uri="{9D8B030D-6E8A-4147-A177-3AD203B41FA5}">
                      <a16:colId xmlns:a16="http://schemas.microsoft.com/office/drawing/2014/main" val="2240538917"/>
                    </a:ext>
                  </a:extLst>
                </a:gridCol>
              </a:tblGrid>
              <a:tr h="322533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 and Time Functions</a:t>
                      </a:r>
                    </a:p>
                  </a:txBody>
                  <a:tcPr marL="104228" marR="104228" marT="52114" marB="52114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903369"/>
                  </a:ext>
                </a:extLst>
              </a:tr>
              <a:tr h="2738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Function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Example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5823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CURDATE()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zh-TW" altLang="en-US" sz="18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現在日期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46984"/>
                  </a:ext>
                </a:extLst>
              </a:tr>
              <a:tr h="4491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CURTIME([fsp])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現在時間</a:t>
                      </a:r>
                      <a:b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fsp: 0~6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，指定至</a:t>
                      </a:r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1/fsp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秒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984623"/>
                  </a:ext>
                </a:extLst>
              </a:tr>
              <a:tr h="6681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CURRENT_TIMESTAMP</a:t>
                      </a:r>
                      <a:b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CURRENT_TIMESTAMP([fsp])</a:t>
                      </a:r>
                      <a:b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NOW()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現在日期時間</a:t>
                      </a:r>
                      <a:b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fsp: 0~6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，指定顯示至</a:t>
                      </a:r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1/fsp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秒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CURRENT_TIMESTAMP    -- 2020-05-04 10:08:29</a:t>
                      </a:r>
                      <a:b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CURRENT_TIMESTAMP(6) -- 2020-05-04 10:08:29.038902</a:t>
                      </a:r>
                      <a:b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NOW()                -- 2020-05-04 10:08:29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713995"/>
                  </a:ext>
                </a:extLst>
              </a:tr>
              <a:tr h="4491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UTC_DATE</a:t>
                      </a:r>
                      <a:b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UTC_DATE()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現在</a:t>
                      </a:r>
                      <a:r>
                        <a:rPr lang="en-US" altLang="zh-TW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UTC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日期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486818"/>
                  </a:ext>
                </a:extLst>
              </a:tr>
              <a:tr h="4491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UTC_TIME([fsp])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現在</a:t>
                      </a:r>
                      <a:r>
                        <a:rPr lang="en-US" altLang="zh-TW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UTC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時間</a:t>
                      </a:r>
                      <a:b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fsp: 0~6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，指定至</a:t>
                      </a:r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1/fsp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秒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99943"/>
                  </a:ext>
                </a:extLst>
              </a:tr>
              <a:tr h="4491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UTC_TIMESTAMP</a:t>
                      </a:r>
                      <a:b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UTC_TIMESTAMP([fsp])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現在</a:t>
                      </a:r>
                      <a:r>
                        <a:rPr lang="en-US" altLang="zh-TW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UTC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日期時間</a:t>
                      </a:r>
                      <a:b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fsp: 0~6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，指定至</a:t>
                      </a:r>
                      <a:r>
                        <a:rPr lang="en-US" altLang="zh-TW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1/fsp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秒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15634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YEAR(date)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YEAR('2020-05-04 10:08:29') -- 2020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084397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MONTH(date)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MONTH('2020-05-04 10:08:29') -- 5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51896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DAY(date)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日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DAY('2020-05-04 10:08:29') -- 4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100764"/>
                  </a:ext>
                </a:extLst>
              </a:tr>
              <a:tr h="2738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HOUR(time)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時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HOUR('2020-05-04 10:08:29') -- 10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03959"/>
                  </a:ext>
                </a:extLst>
              </a:tr>
              <a:tr h="2738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MINUTE(time)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分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MINUTE('2020-05-04 10:08:29') -- 8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464218"/>
                  </a:ext>
                </a:extLst>
              </a:tr>
              <a:tr h="2738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SECOND(time)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</a:t>
                      </a:r>
                      <a:r>
                        <a:rPr lang="zh-TW" altLang="en-US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8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秒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8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SECOND('2020-05-04 10:08:29') -- 29</a:t>
                      </a:r>
                    </a:p>
                  </a:txBody>
                  <a:tcPr marL="10954" marR="10954" marT="10954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10821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F3DCA0-D2B9-4FD5-8212-0617BE19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090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F2582-0FA9-4CD4-9199-52CED973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(9/13)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A0701A-46DE-49C3-922C-C2296C64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日期時間函數</a:t>
            </a:r>
            <a:r>
              <a:rPr lang="en-US" altLang="zh-TW"/>
              <a:t>(</a:t>
            </a:r>
            <a:r>
              <a:rPr lang="en-GB" altLang="zh-TW"/>
              <a:t>Date and Time Functions) (2/3)</a:t>
            </a:r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F03478-EEAE-419B-92D9-6FE8A5DA5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81463"/>
              </p:ext>
            </p:extLst>
          </p:nvPr>
        </p:nvGraphicFramePr>
        <p:xfrm>
          <a:off x="180000" y="1756800"/>
          <a:ext cx="13079776" cy="5684140"/>
        </p:xfrm>
        <a:graphic>
          <a:graphicData uri="http://schemas.openxmlformats.org/drawingml/2006/table">
            <a:tbl>
              <a:tblPr/>
              <a:tblGrid>
                <a:gridCol w="2782931">
                  <a:extLst>
                    <a:ext uri="{9D8B030D-6E8A-4147-A177-3AD203B41FA5}">
                      <a16:colId xmlns:a16="http://schemas.microsoft.com/office/drawing/2014/main" val="3872403156"/>
                    </a:ext>
                  </a:extLst>
                </a:gridCol>
                <a:gridCol w="4734234">
                  <a:extLst>
                    <a:ext uri="{9D8B030D-6E8A-4147-A177-3AD203B41FA5}">
                      <a16:colId xmlns:a16="http://schemas.microsoft.com/office/drawing/2014/main" val="3466351848"/>
                    </a:ext>
                  </a:extLst>
                </a:gridCol>
                <a:gridCol w="5562611">
                  <a:extLst>
                    <a:ext uri="{9D8B030D-6E8A-4147-A177-3AD203B41FA5}">
                      <a16:colId xmlns:a16="http://schemas.microsoft.com/office/drawing/2014/main" val="230892773"/>
                    </a:ext>
                  </a:extLst>
                </a:gridCol>
              </a:tblGrid>
              <a:tr h="333926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17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 and Time Functions</a:t>
                      </a:r>
                    </a:p>
                  </a:txBody>
                  <a:tcPr marL="101634" marR="101634" marT="50817" marB="50817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4344"/>
                  </a:ext>
                </a:extLst>
              </a:tr>
              <a:tr h="2722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Function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Example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42192"/>
                  </a:ext>
                </a:extLst>
              </a:tr>
              <a:tr h="446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TIME(expr)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7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TIME('2020-05-04 10:08:29') -- 10:08:29</a:t>
                      </a:r>
                      <a:br>
                        <a:rPr 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TIME('10:08:29')            -- 10:08:29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640802"/>
                  </a:ext>
                </a:extLst>
              </a:tr>
              <a:tr h="2722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MICROSECOND(expr)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微秒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MICROSECOND('2020-05-04 10:08:29.038902') -- --- 38902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975999"/>
                  </a:ext>
                </a:extLst>
              </a:tr>
              <a:tr h="446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EXTRACT(unit from date)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GB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unit</a:t>
                      </a:r>
                      <a:r>
                        <a:rPr lang="zh-TW" altLang="en-US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部分</a:t>
                      </a:r>
                      <a:b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unit: 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欲取出的部分，請參考右側連結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sng" strike="noStrike">
                          <a:solidFill>
                            <a:srgbClr val="0563C1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hlinkClick r:id="rId2"/>
                        </a:rPr>
                        <a:t>https://dev.mysql.com/doc/refman/8.0/en/expressions.html#temporal-intervals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95518"/>
                  </a:ext>
                </a:extLst>
              </a:tr>
              <a:tr h="2722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DAYNAME(date)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星期之英文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全名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DAYNAME('2020-05-04 10:08:29') -- Monday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795514"/>
                  </a:ext>
                </a:extLst>
              </a:tr>
              <a:tr h="2722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MONTHNAME(date)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月份之英文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全名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MONTHNAME('2020-05-04 10:08:29') -- May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916416"/>
                  </a:ext>
                </a:extLst>
              </a:tr>
              <a:tr h="446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DAYOFWEEK(date)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lang="zh-TW" altLang="en-US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本周的第幾天</a:t>
                      </a:r>
                      <a:b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1: 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星期日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DAYOFWEEK('2020-05-04 10:08:29') -- 2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926603"/>
                  </a:ext>
                </a:extLst>
              </a:tr>
              <a:tr h="2722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DAYOFMONTH(date)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lang="zh-TW" altLang="en-US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本月的第幾天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DAYOFMONTH('2020-05-04 10:08:29') -- 4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921395"/>
                  </a:ext>
                </a:extLst>
              </a:tr>
              <a:tr h="2722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DAYOFYEAR(date)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lang="zh-TW" altLang="en-US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本年的第幾天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DAYOFYEAR('2020-05-04 10:08:29') -- 125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76764"/>
                  </a:ext>
                </a:extLst>
              </a:tr>
              <a:tr h="6641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WEEK(date[, mode])</a:t>
                      </a:r>
                      <a:br>
                        <a:rPr 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WEEKOFYEAR(date)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回傳以</a:t>
                      </a: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mode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模式表示</a:t>
                      </a: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lang="zh-TW" altLang="en-US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本年的第幾周</a:t>
                      </a:r>
                      <a:br>
                        <a:rPr lang="zh-TW" altLang="en-US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mode: 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模式，請參考右側連線</a:t>
                      </a:r>
                      <a:b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WEEKOFYEAR(date)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等同</a:t>
                      </a: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WEEK(date, 3)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sng" strike="noStrike">
                          <a:solidFill>
                            <a:srgbClr val="0563C1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hlinkClick r:id="rId3"/>
                        </a:rPr>
                        <a:t>https://dev.mysql.com/doc/refman/8.0/en/date-and-time-functions.html#function_week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768506"/>
                  </a:ext>
                </a:extLst>
              </a:tr>
              <a:tr h="446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WEEKDAY(date)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星期索引</a:t>
                      </a:r>
                      <a:b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0: 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星期一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WEEKDAY('2020-05-04 10:08:29') -- 0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004802"/>
                  </a:ext>
                </a:extLst>
              </a:tr>
              <a:tr h="446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YEARWEEK(date[, mode])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回傳以</a:t>
                      </a: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mode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模式表示</a:t>
                      </a: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年度跟本年的第幾周</a:t>
                      </a:r>
                      <a:br>
                        <a:rPr lang="zh-TW" altLang="en-US" sz="17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mode: 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同</a:t>
                      </a: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WEEK()</a:t>
                      </a:r>
                      <a:r>
                        <a:rPr lang="zh-TW" altLang="en-US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mode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7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YEARWEEK('2020-05-04 10:08:29') -- 202018</a:t>
                      </a:r>
                    </a:p>
                  </a:txBody>
                  <a:tcPr marL="10888" marR="10888" marT="10888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773520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80FB09-FA0C-4D7D-A254-FE747530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564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F2582-0FA9-4CD4-9199-52CED973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(10/13)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A0701A-46DE-49C3-922C-C2296C64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日期時間函數</a:t>
            </a:r>
            <a:r>
              <a:rPr lang="en-US" altLang="zh-TW"/>
              <a:t>(</a:t>
            </a:r>
            <a:r>
              <a:rPr lang="en-GB" altLang="zh-TW"/>
              <a:t>Date and Time Functions) (3/3)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84EDC5-C836-4127-B22D-F031D3335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51129"/>
              </p:ext>
            </p:extLst>
          </p:nvPr>
        </p:nvGraphicFramePr>
        <p:xfrm>
          <a:off x="179999" y="1756800"/>
          <a:ext cx="13079775" cy="5068986"/>
        </p:xfrm>
        <a:graphic>
          <a:graphicData uri="http://schemas.openxmlformats.org/drawingml/2006/table">
            <a:tbl>
              <a:tblPr/>
              <a:tblGrid>
                <a:gridCol w="3056686">
                  <a:extLst>
                    <a:ext uri="{9D8B030D-6E8A-4147-A177-3AD203B41FA5}">
                      <a16:colId xmlns:a16="http://schemas.microsoft.com/office/drawing/2014/main" val="2972442031"/>
                    </a:ext>
                  </a:extLst>
                </a:gridCol>
                <a:gridCol w="3856401">
                  <a:extLst>
                    <a:ext uri="{9D8B030D-6E8A-4147-A177-3AD203B41FA5}">
                      <a16:colId xmlns:a16="http://schemas.microsoft.com/office/drawing/2014/main" val="1171954536"/>
                    </a:ext>
                  </a:extLst>
                </a:gridCol>
                <a:gridCol w="6166688">
                  <a:extLst>
                    <a:ext uri="{9D8B030D-6E8A-4147-A177-3AD203B41FA5}">
                      <a16:colId xmlns:a16="http://schemas.microsoft.com/office/drawing/2014/main" val="3028375208"/>
                    </a:ext>
                  </a:extLst>
                </a:gridCol>
              </a:tblGrid>
              <a:tr h="204476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Date/Time Functions</a:t>
                      </a:r>
                    </a:p>
                  </a:txBody>
                  <a:tcPr marL="98148" marR="98148" marT="49074" marB="49074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40558"/>
                  </a:ext>
                </a:extLst>
              </a:tr>
              <a:tr h="2044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Function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Example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012333"/>
                  </a:ext>
                </a:extLst>
              </a:tr>
              <a:tr h="3516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DATEDIFF(expr1, expr2)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expr1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expr2</a:t>
                      </a:r>
                      <a:r>
                        <a:rPr lang="zh-TW" alt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相差的日數</a:t>
                      </a:r>
                      <a:b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只有日期部分會被拿來運算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DATEDIFF('2020-05-04', '2020-05-03 23:59:59') -- 1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74152"/>
                  </a:ext>
                </a:extLst>
              </a:tr>
              <a:tr h="5234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ADDDATE(expr, days)</a:t>
                      </a:r>
                      <a:b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ADDDATE(date, INTERVAL expr unit)</a:t>
                      </a:r>
                      <a:b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DATE_ADD(date, INTERVAL expr unit)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加上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days</a:t>
                      </a:r>
                      <a:r>
                        <a:rPr lang="zh-TW" alt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天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的結果</a:t>
                      </a:r>
                      <a:b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加上</a:t>
                      </a:r>
                      <a:r>
                        <a:rPr lang="en-US" altLang="zh-TW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unit</a:t>
                      </a:r>
                      <a:r>
                        <a:rPr lang="zh-TW" alt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單位的量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之結果</a:t>
                      </a:r>
                      <a:b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unit: 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請參考右側連結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sng" strike="noStrike">
                          <a:solidFill>
                            <a:srgbClr val="0563C1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hlinkClick r:id="rId2"/>
                        </a:rPr>
                        <a:t>https://dev.mysql.com/doc/refman/8.0/en/expressions.html#temporal-intervals</a:t>
                      </a:r>
                      <a:endParaRPr lang="en-GB" sz="1200" b="0" i="0" u="sng" strike="noStrike">
                        <a:solidFill>
                          <a:srgbClr val="0563C1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608324"/>
                  </a:ext>
                </a:extLst>
              </a:tr>
              <a:tr h="5234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SUBDATE(expr, days)</a:t>
                      </a:r>
                      <a:b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SUBDATE(date, INTERVAL expr unit)</a:t>
                      </a:r>
                      <a:b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DATE_SUB(date, INTERVAL expr unit)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減去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days</a:t>
                      </a:r>
                      <a:r>
                        <a:rPr lang="zh-TW" alt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天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的結果</a:t>
                      </a:r>
                      <a:b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減去</a:t>
                      </a:r>
                      <a:r>
                        <a:rPr lang="en-GB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unit</a:t>
                      </a:r>
                      <a:r>
                        <a:rPr lang="zh-TW" alt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單位的量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之結果</a:t>
                      </a:r>
                      <a:b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unit: ADDDATE()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unit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SUBDATE('2020-05-04', 1)              -- 2020-05-03</a:t>
                      </a:r>
                      <a:br>
                        <a:rPr 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SUBDATE('2020-05-04', interval 3 day) -- 2020-05-01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80367"/>
                  </a:ext>
                </a:extLst>
              </a:tr>
              <a:tr h="2044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ADDTIME(expr1, time)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expr1</a:t>
                      </a:r>
                      <a:r>
                        <a:rPr lang="zh-TW" alt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加上時間量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之結果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ADDTIME('2020-05-04 01:00:00', '12:34:56') -- 2020-05-04 13:34:56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549616"/>
                  </a:ext>
                </a:extLst>
              </a:tr>
              <a:tr h="2044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SUBTIME(expr1, expr2)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expr1</a:t>
                      </a:r>
                      <a:r>
                        <a:rPr lang="zh-TW" alt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減去時間量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之結果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SUBTIME('2020-05-04 12:34:56', '01:00:00') -- 2020-05-04 11:34:56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35985"/>
                  </a:ext>
                </a:extLst>
              </a:tr>
              <a:tr h="3516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TIMEDIFF(expr1, expr2)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expr1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減去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expr2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時間差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之結果</a:t>
                      </a:r>
                      <a:b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expr1、expr2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必須同時是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date-time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TIMEDIFF('13:34:56', '12:34:56') -- 01:00:00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914601"/>
                  </a:ext>
                </a:extLst>
              </a:tr>
              <a:tr h="8669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TIMESTAMP(expr1, expr2)</a:t>
                      </a:r>
                      <a:b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TIMESTAMPADD(unit, interval, datetime_expr)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expr1</a:t>
                      </a:r>
                      <a:r>
                        <a:rPr lang="zh-TW" alt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加上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expr2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日期時間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之結果</a:t>
                      </a:r>
                      <a:b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datetime_expr</a:t>
                      </a:r>
                      <a:r>
                        <a:rPr lang="zh-TW" alt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加上</a:t>
                      </a:r>
                      <a:r>
                        <a:rPr lang="en-GB" sz="12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interval</a:t>
                      </a:r>
                      <a:r>
                        <a:rPr lang="zh-TW" alt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個</a:t>
                      </a:r>
                      <a:r>
                        <a:rPr lang="en-GB" sz="12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unit</a:t>
                      </a:r>
                      <a:r>
                        <a:rPr lang="zh-TW" alt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單位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之結果</a:t>
                      </a:r>
                      <a:b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unit: MICROSECOND、SECOND、MINUTE、HOUR、DAY、WEEK、MONTH、QUARTER、YEAR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TIMESTAMP('2020-05-04 12:00:01', '12:00:00') -- 2020-05-05 00:00:01</a:t>
                      </a:r>
                      <a:b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TIMESTAMPADD(WEEK, 1, '2020-05-04')          -- 2020-05-11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736088"/>
                  </a:ext>
                </a:extLst>
              </a:tr>
              <a:tr h="8669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TIMESTAMPDIFF(unit, datetime_expr1, datetime_expr2)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datetime_expr2</a:t>
                      </a:r>
                      <a:r>
                        <a:rPr lang="zh-TW" alt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減去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datetime_expr1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的日期時間之結果</a:t>
                      </a:r>
                      <a:b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datetime_expr1、datetime_expr2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必須同時是日期或日期時間</a:t>
                      </a:r>
                      <a:b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unit: 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同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TIMESTAMPADD()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unit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TIMESTAMPDIFF(day,'2020-05-01','2020-05-04 12:34:56') -- 3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549550"/>
                  </a:ext>
                </a:extLst>
              </a:tr>
              <a:tr h="5234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PERIOD_DIFF(P1, P2)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P1</a:t>
                      </a:r>
                      <a:r>
                        <a:rPr lang="zh-TW" alt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減去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P2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月份數</a:t>
                      </a:r>
                      <a:b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P1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P2: 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可以是數字或字串型態，格式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:YYYYMM</a:t>
                      </a:r>
                      <a:r>
                        <a:rPr lang="zh-TW" alt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YYMM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PERIOD_DIFF('202002', '2001') -- 1</a:t>
                      </a:r>
                    </a:p>
                  </a:txBody>
                  <a:tcPr marL="8179" marR="8179" marT="8179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930505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004B04-37C1-45DA-AF1D-64C25515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658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AE256-02C8-43B0-8486-040849B4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(11/13)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3AF028-1032-460B-980B-19817F4F4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>
                <a:solidFill>
                  <a:srgbClr val="C00000"/>
                </a:solidFill>
              </a:rPr>
              <a:t>資料型態轉換函數</a:t>
            </a:r>
            <a:r>
              <a:rPr lang="en-US" altLang="zh-TW">
                <a:solidFill>
                  <a:srgbClr val="C00000"/>
                </a:solidFill>
              </a:rPr>
              <a:t>(</a:t>
            </a:r>
            <a:r>
              <a:rPr lang="en-GB" altLang="zh-TW">
                <a:solidFill>
                  <a:srgbClr val="C00000"/>
                </a:solidFill>
              </a:rPr>
              <a:t>Conversion Functions)</a:t>
            </a:r>
            <a:endParaRPr lang="zh-TW" altLang="en-US">
              <a:solidFill>
                <a:srgbClr val="C0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2821E6-E68A-4863-99AE-C868F2D9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9672"/>
              </p:ext>
            </p:extLst>
          </p:nvPr>
        </p:nvGraphicFramePr>
        <p:xfrm>
          <a:off x="180000" y="1986104"/>
          <a:ext cx="13079775" cy="4107438"/>
        </p:xfrm>
        <a:graphic>
          <a:graphicData uri="http://schemas.openxmlformats.org/drawingml/2006/table">
            <a:tbl>
              <a:tblPr/>
              <a:tblGrid>
                <a:gridCol w="2760627">
                  <a:extLst>
                    <a:ext uri="{9D8B030D-6E8A-4147-A177-3AD203B41FA5}">
                      <a16:colId xmlns:a16="http://schemas.microsoft.com/office/drawing/2014/main" val="1049801521"/>
                    </a:ext>
                  </a:extLst>
                </a:gridCol>
                <a:gridCol w="5476009">
                  <a:extLst>
                    <a:ext uri="{9D8B030D-6E8A-4147-A177-3AD203B41FA5}">
                      <a16:colId xmlns:a16="http://schemas.microsoft.com/office/drawing/2014/main" val="2206554082"/>
                    </a:ext>
                  </a:extLst>
                </a:gridCol>
                <a:gridCol w="4843139">
                  <a:extLst>
                    <a:ext uri="{9D8B030D-6E8A-4147-A177-3AD203B41FA5}">
                      <a16:colId xmlns:a16="http://schemas.microsoft.com/office/drawing/2014/main" val="2976239393"/>
                    </a:ext>
                  </a:extLst>
                </a:gridCol>
              </a:tblGrid>
              <a:tr h="35369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Conversion Functions</a:t>
                      </a:r>
                    </a:p>
                  </a:txBody>
                  <a:tcPr marL="97697" marR="97697" marT="48849" marB="48849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02762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Function</a:t>
                      </a:r>
                    </a:p>
                  </a:txBody>
                  <a:tcPr marL="11835" marR="11835" marT="1183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11835" marR="11835" marT="1183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Example</a:t>
                      </a:r>
                    </a:p>
                  </a:txBody>
                  <a:tcPr marL="11835" marR="11835" marT="1183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35049"/>
                  </a:ext>
                </a:extLst>
              </a:tr>
              <a:tr h="9586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CAST(expr as type)</a:t>
                      </a:r>
                    </a:p>
                  </a:txBody>
                  <a:tcPr marL="11835" marR="11835" marT="1183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20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轉成</a:t>
                      </a:r>
                      <a:r>
                        <a:rPr lang="en-GB" sz="20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type</a:t>
                      </a:r>
                      <a:r>
                        <a:rPr lang="zh-TW" altLang="en-US" sz="20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型態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之結果</a:t>
                      </a:r>
                      <a:b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type: BINARY、CHAR、DATETIME、DATE、TIME、SIGNED [INTEGER]、UNSIGNED [INTEGER]</a:t>
                      </a:r>
                    </a:p>
                  </a:txBody>
                  <a:tcPr marL="11835" marR="11835" marT="1183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CAST('2020-05-04' as DATE)</a:t>
                      </a:r>
                    </a:p>
                  </a:txBody>
                  <a:tcPr marL="11835" marR="11835" marT="1183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226861"/>
                  </a:ext>
                </a:extLst>
              </a:tr>
              <a:tr h="11953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CONVERT(expr, type)</a:t>
                      </a:r>
                      <a:br>
                        <a:rPr 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CONVERT(expr USING transcoding_name)</a:t>
                      </a:r>
                    </a:p>
                  </a:txBody>
                  <a:tcPr marL="11835" marR="11835" marT="1183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20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轉成</a:t>
                      </a:r>
                      <a:r>
                        <a:rPr lang="en-GB" sz="20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type</a:t>
                      </a:r>
                      <a:r>
                        <a:rPr lang="zh-TW" altLang="en-US" sz="20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型態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之結果</a:t>
                      </a:r>
                      <a:b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20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轉成</a:t>
                      </a:r>
                      <a:r>
                        <a:rPr lang="en-GB" sz="20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transcoding_name</a:t>
                      </a:r>
                      <a:r>
                        <a:rPr lang="zh-TW" altLang="en-US" sz="20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編碼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的結果</a:t>
                      </a:r>
                      <a:b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type: 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同</a:t>
                      </a: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CAST()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type</a:t>
                      </a:r>
                      <a:b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CAST()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功能相同，但建議使用</a:t>
                      </a: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CONVERT()</a:t>
                      </a:r>
                      <a:b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多數</a:t>
                      </a:r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DBMS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有此函數</a:t>
                      </a: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11835" marR="11835" marT="1183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CONVERT('2020-05-04', DATE)</a:t>
                      </a:r>
                      <a:br>
                        <a:rPr 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CONVERT('william' USING utf8mb4)</a:t>
                      </a:r>
                    </a:p>
                  </a:txBody>
                  <a:tcPr marL="11835" marR="11835" marT="1183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110246"/>
                  </a:ext>
                </a:extLst>
              </a:tr>
              <a:tr h="2485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TIMESTAMP(expr)</a:t>
                      </a:r>
                    </a:p>
                  </a:txBody>
                  <a:tcPr marL="11835" marR="11835" marT="1183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20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轉成日期時間</a:t>
                      </a:r>
                      <a:r>
                        <a:rPr lang="zh-TW" altLang="en-US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的結果</a:t>
                      </a:r>
                    </a:p>
                  </a:txBody>
                  <a:tcPr marL="11835" marR="11835" marT="1183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TIMESTAMP('2020-05-04')</a:t>
                      </a:r>
                    </a:p>
                    <a:p>
                      <a:pPr algn="l" rtl="0" fontAlgn="ctr"/>
                      <a:r>
                        <a:rPr lang="en-GB" sz="20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-- 2020-05-04 00:00:00</a:t>
                      </a:r>
                    </a:p>
                  </a:txBody>
                  <a:tcPr marL="11835" marR="11835" marT="1183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817862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FA0F16-2BBE-4BBD-8E83-1A4202D7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744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0A49D-2BB4-4A05-B0BC-70744237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(12/13)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4B151-AE99-45A9-A776-FCCD4256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>
                <a:solidFill>
                  <a:prstClr val="black"/>
                </a:solidFill>
              </a:rPr>
              <a:t>通用函數</a:t>
            </a:r>
            <a:r>
              <a:rPr lang="en-US" altLang="zh-TW">
                <a:solidFill>
                  <a:prstClr val="black"/>
                </a:solidFill>
              </a:rPr>
              <a:t>(</a:t>
            </a:r>
            <a:r>
              <a:rPr lang="en-GB" altLang="zh-TW">
                <a:solidFill>
                  <a:prstClr val="black"/>
                </a:solidFill>
              </a:rPr>
              <a:t>General Functions)</a:t>
            </a:r>
          </a:p>
          <a:p>
            <a:pPr lvl="1"/>
            <a:r>
              <a:rPr lang="zh-TW" altLang="en-US">
                <a:solidFill>
                  <a:prstClr val="black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系統資訊函數</a:t>
            </a:r>
            <a:r>
              <a:rPr lang="en-US" altLang="zh-TW">
                <a:solidFill>
                  <a:prstClr val="black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(Information Functions)</a:t>
            </a:r>
          </a:p>
          <a:p>
            <a:pPr lvl="1"/>
            <a:endParaRPr lang="en-US" altLang="zh-TW">
              <a:solidFill>
                <a:prstClr val="black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>
              <a:solidFill>
                <a:prstClr val="black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endParaRPr lang="en-US" altLang="zh-TW">
              <a:solidFill>
                <a:prstClr val="black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流程控制函數</a:t>
            </a:r>
            <a:r>
              <a:rPr lang="en-US" altLang="zh-TW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(Control Flow Functions)</a:t>
            </a:r>
          </a:p>
          <a:p>
            <a:pPr marL="914400" lvl="2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E01DB9A-FD4C-4CF7-93BF-A7AC12FAC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63942"/>
              </p:ext>
            </p:extLst>
          </p:nvPr>
        </p:nvGraphicFramePr>
        <p:xfrm>
          <a:off x="1071314" y="2380994"/>
          <a:ext cx="6234796" cy="2154305"/>
        </p:xfrm>
        <a:graphic>
          <a:graphicData uri="http://schemas.openxmlformats.org/drawingml/2006/table">
            <a:tbl>
              <a:tblPr/>
              <a:tblGrid>
                <a:gridCol w="2168625">
                  <a:extLst>
                    <a:ext uri="{9D8B030D-6E8A-4147-A177-3AD203B41FA5}">
                      <a16:colId xmlns:a16="http://schemas.microsoft.com/office/drawing/2014/main" val="467936913"/>
                    </a:ext>
                  </a:extLst>
                </a:gridCol>
                <a:gridCol w="4066171">
                  <a:extLst>
                    <a:ext uri="{9D8B030D-6E8A-4147-A177-3AD203B41FA5}">
                      <a16:colId xmlns:a16="http://schemas.microsoft.com/office/drawing/2014/main" val="408725556"/>
                    </a:ext>
                  </a:extLst>
                </a:gridCol>
              </a:tblGrid>
              <a:tr h="26632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6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Information Functions</a:t>
                      </a:r>
                    </a:p>
                  </a:txBody>
                  <a:tcPr marL="127835" marR="127835" marT="63918" marB="6391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94287"/>
                  </a:ext>
                </a:extLst>
              </a:tr>
              <a:tr h="266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Function</a:t>
                      </a:r>
                    </a:p>
                  </a:txBody>
                  <a:tcPr marL="10653" marR="10653" marT="106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10653" marR="10653" marT="106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15955"/>
                  </a:ext>
                </a:extLst>
              </a:tr>
              <a:tr h="2237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USER()</a:t>
                      </a:r>
                    </a:p>
                  </a:txBody>
                  <a:tcPr marL="10653" marR="10653" marT="106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回傳當前</a:t>
                      </a:r>
                      <a:r>
                        <a:rPr lang="zh-TW" alt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使用者</a:t>
                      </a:r>
                    </a:p>
                  </a:txBody>
                  <a:tcPr marL="10653" marR="10653" marT="106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84712"/>
                  </a:ext>
                </a:extLst>
              </a:tr>
              <a:tr h="2237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VERSION()</a:t>
                      </a:r>
                    </a:p>
                  </a:txBody>
                  <a:tcPr marL="10653" marR="10653" marT="106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回傳當前</a:t>
                      </a:r>
                      <a:r>
                        <a:rPr lang="zh-TW" alt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資料庫版本</a:t>
                      </a:r>
                    </a:p>
                  </a:txBody>
                  <a:tcPr marL="10653" marR="10653" marT="106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690148"/>
                  </a:ext>
                </a:extLst>
              </a:tr>
              <a:tr h="2237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DATABASE()</a:t>
                      </a:r>
                    </a:p>
                  </a:txBody>
                  <a:tcPr marL="10653" marR="10653" marT="106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回傳當前</a:t>
                      </a:r>
                      <a:r>
                        <a:rPr lang="zh-TW" alt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資料庫</a:t>
                      </a:r>
                    </a:p>
                  </a:txBody>
                  <a:tcPr marL="10653" marR="10653" marT="106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242697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CONNECTION_ID()</a:t>
                      </a:r>
                    </a:p>
                  </a:txBody>
                  <a:tcPr marL="10653" marR="10653" marT="106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回傳當前</a:t>
                      </a:r>
                      <a:r>
                        <a:rPr lang="zh-TW" alt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連線的</a:t>
                      </a:r>
                      <a:r>
                        <a:rPr lang="en-GB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Conection ID</a:t>
                      </a:r>
                      <a:b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Conection ID</a:t>
                      </a:r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依連入順序，由系統指定</a:t>
                      </a:r>
                    </a:p>
                  </a:txBody>
                  <a:tcPr marL="10653" marR="10653" marT="106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684368"/>
                  </a:ext>
                </a:extLst>
              </a:tr>
              <a:tr h="2237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CHARSET(str)</a:t>
                      </a:r>
                    </a:p>
                  </a:txBody>
                  <a:tcPr marL="10653" marR="10653" marT="106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str</a:t>
                      </a:r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所屬的</a:t>
                      </a:r>
                      <a:r>
                        <a:rPr lang="zh-TW" alt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字元集</a:t>
                      </a:r>
                    </a:p>
                  </a:txBody>
                  <a:tcPr marL="10653" marR="10653" marT="1065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35601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BB8732-1C9C-4C93-8311-963EB35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72434"/>
              </p:ext>
            </p:extLst>
          </p:nvPr>
        </p:nvGraphicFramePr>
        <p:xfrm>
          <a:off x="1076222" y="5214530"/>
          <a:ext cx="11340242" cy="2151712"/>
        </p:xfrm>
        <a:graphic>
          <a:graphicData uri="http://schemas.openxmlformats.org/drawingml/2006/table">
            <a:tbl>
              <a:tblPr/>
              <a:tblGrid>
                <a:gridCol w="2649589">
                  <a:extLst>
                    <a:ext uri="{9D8B030D-6E8A-4147-A177-3AD203B41FA5}">
                      <a16:colId xmlns:a16="http://schemas.microsoft.com/office/drawing/2014/main" val="2220874010"/>
                    </a:ext>
                  </a:extLst>
                </a:gridCol>
                <a:gridCol w="4472507">
                  <a:extLst>
                    <a:ext uri="{9D8B030D-6E8A-4147-A177-3AD203B41FA5}">
                      <a16:colId xmlns:a16="http://schemas.microsoft.com/office/drawing/2014/main" val="3346254952"/>
                    </a:ext>
                  </a:extLst>
                </a:gridCol>
                <a:gridCol w="4218146">
                  <a:extLst>
                    <a:ext uri="{9D8B030D-6E8A-4147-A177-3AD203B41FA5}">
                      <a16:colId xmlns:a16="http://schemas.microsoft.com/office/drawing/2014/main" val="276328470"/>
                    </a:ext>
                  </a:extLst>
                </a:gridCol>
              </a:tblGrid>
              <a:tr h="27801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16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Control Flow Functions</a:t>
                      </a:r>
                    </a:p>
                  </a:txBody>
                  <a:tcPr marL="133449" marR="133449" marT="66725" marB="66725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14068"/>
                  </a:ext>
                </a:extLst>
              </a:tr>
              <a:tr h="278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Function</a:t>
                      </a:r>
                    </a:p>
                  </a:txBody>
                  <a:tcPr marL="11121" marR="11121" marT="11121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11121" marR="11121" marT="11121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Example</a:t>
                      </a:r>
                    </a:p>
                  </a:txBody>
                  <a:tcPr marL="11121" marR="11121" marT="11121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39111"/>
                  </a:ext>
                </a:extLst>
              </a:tr>
              <a:tr h="4559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IFNULL(expr1, expr2)</a:t>
                      </a:r>
                    </a:p>
                  </a:txBody>
                  <a:tcPr marL="11121" marR="11121" marT="11121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若</a:t>
                      </a:r>
                      <a:r>
                        <a:rPr lang="en-GB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expr1</a:t>
                      </a:r>
                      <a:r>
                        <a:rPr lang="zh-TW" alt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等於</a:t>
                      </a:r>
                      <a:r>
                        <a:rPr lang="en-GB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null</a:t>
                      </a:r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expr2，</a:t>
                      </a:r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否則回傳</a:t>
                      </a:r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expr1</a:t>
                      </a:r>
                    </a:p>
                  </a:txBody>
                  <a:tcPr marL="11121" marR="11121" marT="11121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IFNULL('William', 'Guest') -- William</a:t>
                      </a:r>
                      <a:br>
                        <a:rPr 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IFNULL(null, 'Guest') -- Guest</a:t>
                      </a:r>
                    </a:p>
                  </a:txBody>
                  <a:tcPr marL="11121" marR="11121" marT="11121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133694"/>
                  </a:ext>
                </a:extLst>
              </a:tr>
              <a:tr h="4559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IF(expr1, expr2, expr3)</a:t>
                      </a:r>
                    </a:p>
                  </a:txBody>
                  <a:tcPr marL="11121" marR="11121" marT="11121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若</a:t>
                      </a:r>
                      <a:r>
                        <a:rPr lang="en-GB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expr1</a:t>
                      </a:r>
                      <a:r>
                        <a:rPr lang="zh-TW" alt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為</a:t>
                      </a:r>
                      <a:r>
                        <a:rPr lang="en-GB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expr2，</a:t>
                      </a:r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否則回傳</a:t>
                      </a:r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expr3</a:t>
                      </a:r>
                      <a:b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的定義</a:t>
                      </a:r>
                      <a:r>
                        <a:rPr lang="en-US" altLang="zh-TW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: </a:t>
                      </a:r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不等於</a:t>
                      </a:r>
                      <a:r>
                        <a:rPr lang="en-US" altLang="zh-TW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 </a:t>
                      </a:r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且 不等於</a:t>
                      </a:r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11121" marR="11121" marT="11121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IF(2 &gt; 1, 'Greater', 'Less or Equal')</a:t>
                      </a:r>
                    </a:p>
                  </a:txBody>
                  <a:tcPr marL="11121" marR="11121" marT="11121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391668"/>
                  </a:ext>
                </a:extLst>
              </a:tr>
              <a:tr h="4559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NULLIF(expr1, expr2)</a:t>
                      </a:r>
                    </a:p>
                  </a:txBody>
                  <a:tcPr marL="11121" marR="11121" marT="11121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若</a:t>
                      </a:r>
                      <a:r>
                        <a:rPr lang="en-GB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expr1</a:t>
                      </a:r>
                      <a:r>
                        <a:rPr lang="zh-TW" alt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等於</a:t>
                      </a:r>
                      <a:r>
                        <a:rPr lang="en-GB" sz="16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expr2</a:t>
                      </a:r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null，</a:t>
                      </a:r>
                      <a:r>
                        <a:rPr lang="zh-TW" altLang="en-US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否則回傳</a:t>
                      </a:r>
                      <a:r>
                        <a:rPr lang="en-GB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expr1</a:t>
                      </a:r>
                    </a:p>
                  </a:txBody>
                  <a:tcPr marL="11121" marR="11121" marT="11121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NULLIF(1, 1) -- null</a:t>
                      </a:r>
                      <a:br>
                        <a:rPr lang="it-IT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</a:br>
                      <a:r>
                        <a:rPr lang="it-IT" sz="16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NULLIF(1, 2) -- 1</a:t>
                      </a:r>
                    </a:p>
                  </a:txBody>
                  <a:tcPr marL="11121" marR="11121" marT="11121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59616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DAD3DA-889D-46F3-BED6-040A3455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2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86953-184C-4738-BB4A-77F4BB72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-group by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(13/13)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7A3600-2819-491B-BC1A-E2FCEC06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480000"/>
          </a:xfrm>
        </p:spPr>
        <p:txBody>
          <a:bodyPr/>
          <a:lstStyle/>
          <a:p>
            <a:r>
              <a:rPr lang="zh-TW" altLang="en-US">
                <a:solidFill>
                  <a:srgbClr val="C00000"/>
                </a:solidFill>
              </a:rPr>
              <a:t>群組</a:t>
            </a:r>
            <a:r>
              <a:rPr lang="en-US" altLang="zh-TW">
                <a:solidFill>
                  <a:srgbClr val="C00000"/>
                </a:solidFill>
              </a:rPr>
              <a:t>/</a:t>
            </a:r>
            <a:r>
              <a:rPr lang="zh-TW" altLang="en-US">
                <a:solidFill>
                  <a:srgbClr val="C00000"/>
                </a:solidFill>
              </a:rPr>
              <a:t>聚合函數</a:t>
            </a:r>
            <a:r>
              <a:rPr lang="en-US" altLang="zh-TW">
                <a:solidFill>
                  <a:srgbClr val="C00000"/>
                </a:solidFill>
              </a:rPr>
              <a:t>(</a:t>
            </a:r>
            <a:r>
              <a:rPr lang="en-GB" altLang="zh-TW">
                <a:solidFill>
                  <a:srgbClr val="C00000"/>
                </a:solidFill>
              </a:rPr>
              <a:t>Group/Aggregate Functions)</a:t>
            </a:r>
          </a:p>
          <a:p>
            <a:pPr lvl="1"/>
            <a:r>
              <a:rPr lang="en-GB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註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以下函數皆可與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group by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子句一起使用</a:t>
            </a:r>
            <a:endParaRPr lang="en-GB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>
              <a:solidFill>
                <a:prstClr val="black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>
              <a:solidFill>
                <a:prstClr val="black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>
              <a:solidFill>
                <a:prstClr val="black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>
              <a:solidFill>
                <a:prstClr val="black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>
              <a:solidFill>
                <a:prstClr val="black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>
              <a:solidFill>
                <a:prstClr val="black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2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490D2-C698-45D8-87B9-427186753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94925"/>
              </p:ext>
            </p:extLst>
          </p:nvPr>
        </p:nvGraphicFramePr>
        <p:xfrm>
          <a:off x="753138" y="2668979"/>
          <a:ext cx="11933498" cy="4656844"/>
        </p:xfrm>
        <a:graphic>
          <a:graphicData uri="http://schemas.openxmlformats.org/drawingml/2006/table">
            <a:tbl>
              <a:tblPr/>
              <a:tblGrid>
                <a:gridCol w="3674441">
                  <a:extLst>
                    <a:ext uri="{9D8B030D-6E8A-4147-A177-3AD203B41FA5}">
                      <a16:colId xmlns:a16="http://schemas.microsoft.com/office/drawing/2014/main" val="2311057822"/>
                    </a:ext>
                  </a:extLst>
                </a:gridCol>
                <a:gridCol w="4989146">
                  <a:extLst>
                    <a:ext uri="{9D8B030D-6E8A-4147-A177-3AD203B41FA5}">
                      <a16:colId xmlns:a16="http://schemas.microsoft.com/office/drawing/2014/main" val="4182675046"/>
                    </a:ext>
                  </a:extLst>
                </a:gridCol>
                <a:gridCol w="3269911">
                  <a:extLst>
                    <a:ext uri="{9D8B030D-6E8A-4147-A177-3AD203B41FA5}">
                      <a16:colId xmlns:a16="http://schemas.microsoft.com/office/drawing/2014/main" val="3967121977"/>
                    </a:ext>
                  </a:extLst>
                </a:gridCol>
              </a:tblGrid>
              <a:tr h="53404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Group/Aggregate Functions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82377"/>
                  </a:ext>
                </a:extLst>
              </a:tr>
              <a:tr h="534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Meaning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400" b="1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623350"/>
                  </a:ext>
                </a:extLst>
              </a:tr>
              <a:tr h="4485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COUNT(*)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回傳資料</a:t>
                      </a:r>
                      <a:r>
                        <a:rPr lang="zh-TW" altLang="en-US" sz="24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總筆數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662627"/>
                  </a:ext>
                </a:extLst>
              </a:tr>
              <a:tr h="4485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COUNT(expr)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24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不為</a:t>
                      </a:r>
                      <a:r>
                        <a:rPr lang="en-US" altLang="zh-TW" sz="24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null</a:t>
                      </a:r>
                      <a:r>
                        <a:rPr lang="zh-TW" altLang="en-US" sz="24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的筆數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COUNT(ENAME)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911582"/>
                  </a:ext>
                </a:extLst>
              </a:tr>
              <a:tr h="4485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COUNT(distinct expr)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24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去除重複後的筆數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COUNT(distinct JOB)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745399"/>
                  </a:ext>
                </a:extLst>
              </a:tr>
              <a:tr h="4485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MAX(expr)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24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最大值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MAX(SAL)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5758"/>
                  </a:ext>
                </a:extLst>
              </a:tr>
              <a:tr h="4485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MIN(expr)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24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最小值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MIN(COMM)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225186"/>
                  </a:ext>
                </a:extLst>
              </a:tr>
              <a:tr h="4485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SUM(expr)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24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總和值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SUM(SAL)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578700"/>
                  </a:ext>
                </a:extLst>
              </a:tr>
              <a:tr h="4485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AVG(expr)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24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平均值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AVG(SAL)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303975"/>
                  </a:ext>
                </a:extLst>
              </a:tr>
              <a:tr h="4485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AVG(distinct expr)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expr</a:t>
                      </a:r>
                      <a:r>
                        <a:rPr lang="zh-TW" altLang="en-US" sz="2400" b="1" i="0" u="none" strike="noStrike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去除重複後的平均值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b="0" i="0" u="none" strike="noStrike">
                          <a:solidFill>
                            <a:srgbClr val="555555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AVG(distinct SAL)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777491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12386E-9588-4A2D-9630-3B22E519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72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9033F-1CDB-4A23-99F5-AFF88258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SQL</a:t>
            </a:r>
            <a:r>
              <a:rPr lang="zh-TW" altLang="en-US"/>
              <a:t>的基本觀念 </a:t>
            </a:r>
            <a:r>
              <a:rPr lang="en-US" altLang="zh-TW" dirty="0"/>
              <a:t>(2/3)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EA5D2C-30EE-4BC0-89E7-23E18D30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7644486" cy="6609600"/>
          </a:xfrm>
          <a:ln>
            <a:noFill/>
          </a:ln>
        </p:spPr>
        <p:txBody>
          <a:bodyPr/>
          <a:lstStyle/>
          <a:p>
            <a:r>
              <a:rPr lang="zh-TW" altLang="en-US" dirty="0"/>
              <a:t>撰寫</a:t>
            </a:r>
            <a:r>
              <a:rPr lang="en-US" altLang="zh-TW" dirty="0"/>
              <a:t>SQL</a:t>
            </a:r>
            <a:r>
              <a:rPr lang="zh-TW" altLang="en-US" dirty="0"/>
              <a:t>敘述的好習慣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指令預設不區分</a:t>
            </a:r>
            <a:r>
              <a:rPr lang="zh-TW" altLang="en-US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大小寫</a:t>
            </a:r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，但應</a:t>
            </a:r>
            <a:r>
              <a:rPr lang="zh-TW" altLang="en-US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保持一致風格</a:t>
            </a:r>
            <a:endParaRPr lang="en-US" altLang="zh-TW" dirty="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敘述用</a:t>
            </a:r>
            <a:r>
              <a:rPr lang="zh-TW" altLang="en-US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分號</a:t>
            </a:r>
            <a:r>
              <a:rPr lang="en-US" altLang="zh-TW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(;)</a:t>
            </a:r>
            <a:r>
              <a:rPr lang="zh-TW" altLang="en-US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結尾</a:t>
            </a:r>
            <a:endParaRPr lang="en-US" altLang="zh-TW" dirty="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可寫成</a:t>
            </a:r>
            <a:r>
              <a:rPr lang="zh-TW" altLang="en-US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多行</a:t>
            </a:r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，每個子句</a:t>
            </a:r>
            <a:r>
              <a:rPr lang="zh-TW" altLang="en-US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換新行</a:t>
            </a:r>
            <a:endParaRPr lang="en-US" altLang="zh-TW" dirty="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</a:t>
            </a:r>
            <a:r>
              <a:rPr lang="zh-TW" altLang="en-US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縮排</a:t>
            </a:r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增加可讀性</a:t>
            </a:r>
            <a:endParaRPr lang="en-US" altLang="zh-TW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zh-TW" altLang="en-US" dirty="0"/>
              <a:t>講義中</a:t>
            </a:r>
            <a:r>
              <a:rPr lang="en-US" altLang="zh-TW" dirty="0"/>
              <a:t>SQL</a:t>
            </a:r>
            <a:r>
              <a:rPr lang="zh-TW" altLang="en-US" dirty="0"/>
              <a:t>語句的顏色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sz="2400" kern="1200" dirty="0">
                <a:solidFill>
                  <a:srgbClr val="3F7F5F"/>
                </a:solidFill>
                <a:effectLst/>
              </a:rPr>
              <a:t>綠色</a:t>
            </a:r>
            <a:r>
              <a:rPr lang="en-US" altLang="zh-TW" sz="2400" kern="1200" dirty="0">
                <a:solidFill>
                  <a:srgbClr val="3F7F5F"/>
                </a:solidFill>
                <a:effectLst/>
              </a:rPr>
              <a:t>:</a:t>
            </a:r>
            <a:r>
              <a:rPr lang="zh-TW" altLang="en-US" sz="2400" kern="1200" dirty="0">
                <a:solidFill>
                  <a:srgbClr val="3F7F5F"/>
                </a:solidFill>
                <a:effectLst/>
              </a:rPr>
              <a:t> 註解</a:t>
            </a:r>
            <a:endParaRPr lang="en-US" altLang="zh-TW" sz="2400" kern="1200" dirty="0">
              <a:solidFill>
                <a:srgbClr val="3F7F5F"/>
              </a:solidFill>
              <a:effectLst/>
            </a:endParaRPr>
          </a:p>
          <a:p>
            <a:pPr lvl="1">
              <a:lnSpc>
                <a:spcPct val="120000"/>
              </a:lnSpc>
            </a:pPr>
            <a:r>
              <a:rPr lang="zh-TW" altLang="en-US" sz="2400" b="1" kern="1200" dirty="0">
                <a:solidFill>
                  <a:srgbClr val="7F0055"/>
                </a:solidFill>
                <a:effectLst/>
              </a:rPr>
              <a:t>深紫色</a:t>
            </a:r>
            <a:r>
              <a:rPr lang="en-US" altLang="zh-TW" sz="2400" b="1" dirty="0">
                <a:solidFill>
                  <a:srgbClr val="7F0055"/>
                </a:solidFill>
              </a:rPr>
              <a:t>:</a:t>
            </a:r>
            <a:r>
              <a:rPr lang="zh-TW" altLang="en-US" sz="2400" b="1" dirty="0">
                <a:solidFill>
                  <a:srgbClr val="7F0055"/>
                </a:solidFill>
              </a:rPr>
              <a:t> 關鍵字</a:t>
            </a:r>
            <a:endParaRPr lang="en-US" altLang="zh-TW" sz="2400" b="1" dirty="0">
              <a:solidFill>
                <a:srgbClr val="7F0055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TW" altLang="en-US" sz="2400" kern="1200" dirty="0">
                <a:solidFill>
                  <a:srgbClr val="6A3E3E"/>
                </a:solidFill>
                <a:effectLst/>
              </a:rPr>
              <a:t>咖啡色</a:t>
            </a:r>
            <a:r>
              <a:rPr lang="en-US" altLang="zh-TW" sz="2400" kern="1200" dirty="0">
                <a:solidFill>
                  <a:srgbClr val="6A3E3E"/>
                </a:solidFill>
                <a:effectLst/>
              </a:rPr>
              <a:t>:</a:t>
            </a:r>
            <a:r>
              <a:rPr lang="zh-TW" altLang="en-US" sz="2400" kern="1200" dirty="0">
                <a:solidFill>
                  <a:srgbClr val="6A3E3E"/>
                </a:solidFill>
                <a:effectLst/>
              </a:rPr>
              <a:t> 識別字。</a:t>
            </a:r>
            <a:r>
              <a:rPr lang="en-US" altLang="zh-TW" sz="2400" dirty="0">
                <a:solidFill>
                  <a:srgbClr val="6A3E3E"/>
                </a:solidFill>
              </a:rPr>
              <a:t>EX.</a:t>
            </a:r>
            <a:r>
              <a:rPr lang="zh-TW" altLang="en-US" sz="2400" dirty="0">
                <a:solidFill>
                  <a:srgbClr val="6A3E3E"/>
                </a:solidFill>
              </a:rPr>
              <a:t>表格名、欄位名</a:t>
            </a:r>
            <a:endParaRPr lang="en-US" altLang="zh-TW" sz="2400" b="1" dirty="0">
              <a:solidFill>
                <a:srgbClr val="7F0055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TW" altLang="en-US" sz="2400" kern="1200" dirty="0">
                <a:solidFill>
                  <a:srgbClr val="EF3DDD"/>
                </a:solidFill>
                <a:effectLst/>
              </a:rPr>
              <a:t>粉紅色</a:t>
            </a:r>
            <a:r>
              <a:rPr lang="en-US" altLang="zh-TW" sz="2400" kern="1200" dirty="0">
                <a:solidFill>
                  <a:srgbClr val="EF3DDD"/>
                </a:solidFill>
                <a:effectLst/>
              </a:rPr>
              <a:t>:</a:t>
            </a:r>
            <a:r>
              <a:rPr lang="zh-TW" altLang="en-US" sz="2400" kern="1200" dirty="0">
                <a:solidFill>
                  <a:srgbClr val="EF3DDD"/>
                </a:solidFill>
                <a:effectLst/>
              </a:rPr>
              <a:t> 函數</a:t>
            </a:r>
            <a:endParaRPr lang="en-US" altLang="zh-TW" sz="2400" kern="1200" dirty="0">
              <a:solidFill>
                <a:srgbClr val="EF3DDD"/>
              </a:solidFill>
              <a:effectLst/>
            </a:endParaRPr>
          </a:p>
          <a:p>
            <a:pPr lvl="1">
              <a:lnSpc>
                <a:spcPct val="120000"/>
              </a:lnSpc>
            </a:pPr>
            <a:r>
              <a:rPr lang="zh-TW" altLang="en-US" sz="2400" dirty="0">
                <a:solidFill>
                  <a:srgbClr val="2A00FF"/>
                </a:solidFill>
              </a:rPr>
              <a:t>藍色</a:t>
            </a:r>
            <a:r>
              <a:rPr lang="en-US" altLang="zh-TW" sz="2400" dirty="0">
                <a:solidFill>
                  <a:srgbClr val="2A00FF"/>
                </a:solidFill>
              </a:rPr>
              <a:t>:</a:t>
            </a:r>
            <a:r>
              <a:rPr lang="zh-TW" altLang="en-US" sz="2400" dirty="0">
                <a:solidFill>
                  <a:srgbClr val="2A00FF"/>
                </a:solidFill>
              </a:rPr>
              <a:t> 字串</a:t>
            </a:r>
            <a:endParaRPr lang="en-US" altLang="zh-TW" sz="2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E5AF5B3-0FA6-48EE-A0BD-4171949904D8}"/>
              </a:ext>
            </a:extLst>
          </p:cNvPr>
          <p:cNvSpPr txBox="1">
            <a:spLocks/>
          </p:cNvSpPr>
          <p:nvPr/>
        </p:nvSpPr>
        <p:spPr>
          <a:xfrm>
            <a:off x="8021256" y="1080000"/>
            <a:ext cx="5418519" cy="622480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0000" tIns="108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0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0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0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撰寫敘述的好習慣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select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e.</a:t>
            </a:r>
            <a:r>
              <a:rPr lang="en-US" altLang="zh-TW" sz="2000" kern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d.</a:t>
            </a:r>
            <a:r>
              <a:rPr lang="en-US" altLang="zh-TW" sz="2000" kern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DNAME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kern="1200" dirty="0">
                <a:solidFill>
                  <a:srgbClr val="EF3DDD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COUNT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(*)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0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e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left join </a:t>
            </a:r>
            <a:r>
              <a:rPr lang="en-US" altLang="zh-TW" sz="2000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d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    on</a:t>
            </a:r>
            <a:r>
              <a:rPr lang="en-US" altLang="zh-TW" sz="2000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e.</a:t>
            </a:r>
            <a:r>
              <a:rPr lang="en-US" altLang="zh-TW" sz="2000" kern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d.</a:t>
            </a:r>
            <a:r>
              <a:rPr lang="en-US" altLang="zh-TW" sz="2000" kern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e.</a:t>
            </a:r>
            <a:r>
              <a:rPr lang="en-US" altLang="zh-TW" sz="2000" kern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MGR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is not null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and </a:t>
            </a: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d.</a:t>
            </a:r>
            <a:r>
              <a:rPr lang="en-US" altLang="zh-TW" sz="2000" kern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LOC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000" kern="12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'DALLAS'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000" kern="12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'CHICAGO'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group by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e.</a:t>
            </a:r>
            <a:r>
              <a:rPr lang="en-US" altLang="zh-TW" sz="2000" kern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d.</a:t>
            </a:r>
            <a:r>
              <a:rPr lang="en-US" altLang="zh-TW" sz="2000" kern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DNAME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having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000" kern="1200" dirty="0">
                <a:solidFill>
                  <a:srgbClr val="EF3DDD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COUNT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(*) &gt; 2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order by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000" kern="1200" dirty="0">
                <a:solidFill>
                  <a:srgbClr val="EF3DDD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COUNT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(*) </a:t>
            </a: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desc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limit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3;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BA568F-1346-461B-93DD-51B6E35B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00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D773E-8924-44A5-8127-8CD3FE04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-Exercise03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214EE5-DA7C-4321-A3E5-8B9646FA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pPr marL="457202" lvl="1" indent="0">
              <a:buNone/>
            </a:pP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請撰寫出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01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請列出公司每年需發出薪資總和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(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不含獎金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02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請列出公司平均月薪</a:t>
            </a: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03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請列出各部門編號、部門每月發出薪資總和，並依部門編號遞增排序</a:t>
            </a: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04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/>
              <a:t>請列出職稱、該職稱平均薪資、該職稱人數</a:t>
            </a: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05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請列出部門編號、部門最低薪資、部門最高薪資</a:t>
            </a: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06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請列出到職年、到職年當年人數</a:t>
            </a: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46BCFD-BBFE-432B-A8F4-C2EC6B5F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837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E8CFA-0183-47F4-8CB7-C88D4548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select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en-GB" altLang="zh-TW"/>
              <a:t>having</a:t>
            </a:r>
            <a:r>
              <a:rPr lang="zh-TW" altLang="en-US"/>
              <a:t>子句 </a:t>
            </a:r>
            <a:r>
              <a:rPr lang="en-US" altLang="zh-TW"/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0AC406-0C75-4DCC-A197-682F45BA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4800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條件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(Conditions)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同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where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子句一樣是過濾資料的條件，不過是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針對群組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/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聚合函數運算出的結果做過濾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EX. COUNT(*) &gt; 10</a:t>
            </a:r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939A8A4-3C89-4CD0-BA86-E8220BD79900}"/>
              </a:ext>
            </a:extLst>
          </p:cNvPr>
          <p:cNvSpPr txBox="1">
            <a:spLocks/>
          </p:cNvSpPr>
          <p:nvPr/>
        </p:nvSpPr>
        <p:spPr>
          <a:xfrm>
            <a:off x="1440000" y="1702026"/>
            <a:ext cx="4527680" cy="204516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..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..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..]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group by</a:t>
            </a: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  <a:endParaRPr lang="en-US" altLang="zh-TW" sz="2400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having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zh-TW" altLang="en-US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條件</a:t>
            </a:r>
            <a:endParaRPr lang="en-US" altLang="zh-TW" sz="2400" b="1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412C9A-5687-42DA-A711-A994E176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422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E8CFA-0183-47F4-8CB7-C88D4548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select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en-GB" altLang="zh-TW"/>
              <a:t>having</a:t>
            </a:r>
            <a:r>
              <a:rPr lang="zh-TW" altLang="en-US"/>
              <a:t>子句 </a:t>
            </a:r>
            <a:r>
              <a:rPr lang="en-US" altLang="zh-TW"/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0AC406-0C75-4DCC-A197-682F45BA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  <a:endParaRPr lang="en-US" altLang="zh-TW"/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DFFC1E5-6A81-42BB-8960-66F5D63E57F0}"/>
              </a:ext>
            </a:extLst>
          </p:cNvPr>
          <p:cNvSpPr txBox="1">
            <a:spLocks/>
          </p:cNvSpPr>
          <p:nvPr/>
        </p:nvSpPr>
        <p:spPr>
          <a:xfrm>
            <a:off x="1440000" y="1799999"/>
            <a:ext cx="8555157" cy="2482633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-having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各部門人數，但只顯示人數超過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人的部門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>
                <a:solidFill>
                  <a:srgbClr val="EF3DDD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COUNT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as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COUNT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group by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having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EF3DDD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COUNT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(*)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&gt; 3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9C5DBF-3D66-47C7-BB4C-6B314B31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499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A91CF-2437-4FDE-851A-D2BB9B08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select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en-GB" altLang="zh-TW"/>
              <a:t>Exercise04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D216E-E527-409E-BDC2-CE7B92C6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pPr marL="457202" lvl="1" indent="0">
              <a:buNone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請撰寫出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01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請列出部門編號、部門平均薪資，只顯示部門平均薪資大於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2500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的部門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02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請列出到職年、到職年當年人數，只顯示到職年當年人數等於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的資料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03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請列出各部門編號、部門每月發出薪資總和，只顯示部門每月發出薪資總和小於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10000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 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6" lvl="2" indent="0"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部門，並依部門編號遞減排序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04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請列出職稱、</a:t>
            </a:r>
            <a:r>
              <a:rPr lang="zh-TW" altLang="en-US" sz="2400"/>
              <a:t>該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職稱平均薪資、</a:t>
            </a:r>
            <a:r>
              <a:rPr lang="zh-TW" altLang="en-US" sz="2400"/>
              <a:t>該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職稱人數，只顯示職稱平均薪資大於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2000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且職稱人數小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6" lvl="2" indent="0"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於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的資料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05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請列出部門編號、部門最低薪資、部門最高薪資，且過濾掉最低薪資大於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1200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的資料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91F453-CFE1-46F9-8A25-99F0EA18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911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3738-1A24-42A7-87AB-68B492D9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-from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FB8CD7-721A-42F4-A8C1-D34FE6778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簡述</a:t>
            </a:r>
            <a:endParaRPr lang="en-US" altLang="zh-TW"/>
          </a:p>
          <a:p>
            <a:pPr lvl="1"/>
            <a:r>
              <a:rPr lang="en-US" altLang="zh-TW">
                <a:latin typeface="+mj-lt"/>
                <a:ea typeface="Noto Sans CJK TC Light" panose="020B0300000000000000" pitchFamily="34" charset="-120"/>
              </a:rPr>
              <a:t>from</a:t>
            </a:r>
            <a:r>
              <a:rPr lang="zh-TW" altLang="en-US">
                <a:latin typeface="+mj-lt"/>
                <a:ea typeface="Noto Sans CJK TC Light" panose="020B0300000000000000" pitchFamily="34" charset="-120"/>
              </a:rPr>
              <a:t>子句用以指定資料的來源</a:t>
            </a:r>
            <a:endParaRPr lang="en-US" altLang="zh-TW">
              <a:latin typeface="+mj-lt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+mj-lt"/>
                <a:ea typeface="Noto Sans CJK TC Light" panose="020B0300000000000000" pitchFamily="34" charset="-120"/>
              </a:rPr>
              <a:t>若只有一個來源，寫法極為單純，但若</a:t>
            </a:r>
            <a:r>
              <a:rPr lang="zh-TW" altLang="en-US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來源有多個</a:t>
            </a:r>
            <a:r>
              <a:rPr lang="zh-TW" altLang="en-US">
                <a:latin typeface="+mj-lt"/>
                <a:ea typeface="Noto Sans CJK TC Light" panose="020B0300000000000000" pitchFamily="34" charset="-120"/>
              </a:rPr>
              <a:t>，需用</a:t>
            </a:r>
            <a:r>
              <a:rPr lang="en-US" altLang="zh-TW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join on</a:t>
            </a:r>
            <a:r>
              <a:rPr lang="zh-TW" altLang="en-US">
                <a:latin typeface="+mj-lt"/>
                <a:ea typeface="Noto Sans CJK TC Light" panose="020B0300000000000000" pitchFamily="34" charset="-120"/>
              </a:rPr>
              <a:t>語法撰寫</a:t>
            </a:r>
            <a:endParaRPr lang="en-US" altLang="zh-TW" sz="1600">
              <a:latin typeface="+mj-lt"/>
              <a:ea typeface="Noto Sans CJK TC Light" panose="020B0300000000000000" pitchFamily="34" charset="-120"/>
            </a:endParaRPr>
          </a:p>
          <a:p>
            <a:r>
              <a:rPr lang="zh-TW" altLang="en-US"/>
              <a:t>語法</a:t>
            </a:r>
            <a:endParaRPr lang="en-US" altLang="zh-TW"/>
          </a:p>
          <a:p>
            <a:pPr marL="457200" lvl="1" indent="0">
              <a:buNone/>
            </a:pPr>
            <a:endParaRPr lang="en-US" altLang="zh-TW">
              <a:latin typeface="+mj-lt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lang="en-US" altLang="zh-TW" sz="1600">
              <a:latin typeface="+mj-lt"/>
              <a:ea typeface="Noto Sans CJK TC Thin" panose="020B02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+mj-lt"/>
              <a:ea typeface="Noto Sans CJK TC Thin" panose="020B02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+mj-lt"/>
              <a:ea typeface="Noto Sans CJK TC Thin" panose="020B02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+mj-lt"/>
              <a:ea typeface="Noto Sans CJK TC Thin" panose="020B0200000000000000" pitchFamily="34" charset="-120"/>
            </a:endParaRPr>
          </a:p>
          <a:p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42EFC8C-3874-4970-8BF7-B665C54A637D}"/>
              </a:ext>
            </a:extLst>
          </p:cNvPr>
          <p:cNvSpPr txBox="1">
            <a:spLocks/>
          </p:cNvSpPr>
          <p:nvPr/>
        </p:nvSpPr>
        <p:spPr>
          <a:xfrm>
            <a:off x="1440000" y="4153909"/>
            <a:ext cx="7005844" cy="213259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..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資料來源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別名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1]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連結方式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join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 資料來源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別名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2]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on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條件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D3DA2-F377-4F57-A8CA-DD7AED20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640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CEBFE-DFEF-44DC-B55E-673D065C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-from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2422D0-A2BB-47A2-A39D-A0EDA6F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/>
              <a:t>說明</a:t>
            </a:r>
            <a:endParaRPr lang="en-US" altLang="zh-TW"/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資料來源</a:t>
            </a:r>
            <a:r>
              <a:rPr lang="en-US" altLang="zh-TW" sz="2800">
                <a:latin typeface="+mj-lt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+mj-lt"/>
                <a:ea typeface="Noto Sans CJK TC Light" panose="020B0300000000000000" pitchFamily="34" charset="-120"/>
              </a:rPr>
              <a:t> </a:t>
            </a:r>
            <a:r>
              <a:rPr lang="en-US" altLang="zh-TW" sz="2800">
                <a:latin typeface="+mj-lt"/>
                <a:ea typeface="Noto Sans CJK TC Light" panose="020B0300000000000000" pitchFamily="34" charset="-120"/>
              </a:rPr>
              <a:t>select</a:t>
            </a:r>
            <a:r>
              <a:rPr lang="zh-TW" altLang="en-US" sz="2800">
                <a:latin typeface="+mj-lt"/>
                <a:ea typeface="Noto Sans CJK TC Light" panose="020B0300000000000000" pitchFamily="34" charset="-120"/>
              </a:rPr>
              <a:t>敘述的資料來源，可以是</a:t>
            </a:r>
            <a:r>
              <a:rPr lang="en-US" altLang="zh-TW" sz="2800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Table</a:t>
            </a:r>
            <a:r>
              <a:rPr lang="zh-TW" altLang="en-US" sz="2800">
                <a:latin typeface="+mj-lt"/>
                <a:ea typeface="Noto Sans CJK TC Light" panose="020B0300000000000000" pitchFamily="34" charset="-120"/>
              </a:rPr>
              <a:t>、</a:t>
            </a:r>
            <a:r>
              <a:rPr lang="en-US" altLang="zh-TW" sz="2800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View</a:t>
            </a:r>
            <a:r>
              <a:rPr lang="zh-TW" altLang="en-US" sz="2800">
                <a:latin typeface="+mj-lt"/>
                <a:ea typeface="Noto Sans CJK TC Light" panose="020B0300000000000000" pitchFamily="34" charset="-120"/>
              </a:rPr>
              <a:t>、</a:t>
            </a:r>
            <a:r>
              <a:rPr lang="zh-TW" altLang="en-US" sz="2800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子查詢</a:t>
            </a:r>
            <a:endParaRPr lang="en-US" altLang="zh-TW" sz="2800">
              <a:solidFill>
                <a:srgbClr val="C00000"/>
              </a:solidFill>
              <a:latin typeface="+mj-lt"/>
              <a:ea typeface="Noto Sans CJK TC Light" panose="020B0300000000000000" pitchFamily="34" charset="-120"/>
            </a:endParaRP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別名</a:t>
            </a:r>
            <a:r>
              <a:rPr lang="en-US" altLang="zh-TW" sz="2800">
                <a:latin typeface="+mj-lt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+mj-lt"/>
                <a:ea typeface="Noto Sans CJK TC Light" panose="020B0300000000000000" pitchFamily="34" charset="-120"/>
              </a:rPr>
              <a:t> 資料來源的別名</a:t>
            </a:r>
            <a:endParaRPr lang="en-US" altLang="zh-TW" sz="2800">
              <a:latin typeface="+mj-lt"/>
              <a:ea typeface="Noto Sans CJK TC Light" panose="020B0300000000000000" pitchFamily="34" charset="-120"/>
            </a:endParaRP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條件</a:t>
            </a:r>
            <a:r>
              <a:rPr lang="en-US" altLang="zh-TW" sz="2800">
                <a:latin typeface="+mj-lt"/>
                <a:ea typeface="Noto Sans CJK TC Light" panose="020B0300000000000000" pitchFamily="34" charset="-120"/>
              </a:rPr>
              <a:t>:</a:t>
            </a:r>
            <a:r>
              <a:rPr lang="zh-TW" altLang="en-US" sz="2800">
                <a:latin typeface="+mj-lt"/>
                <a:ea typeface="Noto Sans CJK TC Light" panose="020B0300000000000000" pitchFamily="34" charset="-120"/>
              </a:rPr>
              <a:t> </a:t>
            </a:r>
            <a:r>
              <a:rPr lang="zh-TW" altLang="en-US" sz="2800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連結的依據</a:t>
            </a:r>
            <a:r>
              <a:rPr lang="zh-TW" altLang="en-US" sz="2800">
                <a:latin typeface="+mj-lt"/>
                <a:ea typeface="Noto Sans CJK TC Light" panose="020B0300000000000000" pitchFamily="34" charset="-120"/>
              </a:rPr>
              <a:t>條件</a:t>
            </a:r>
            <a:endParaRPr lang="en-US" altLang="zh-TW" sz="2800">
              <a:latin typeface="+mj-lt"/>
              <a:ea typeface="Noto Sans CJK TC Light" panose="020B0300000000000000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1281A18-3478-4C21-9A07-7CDE241DFB82}"/>
              </a:ext>
            </a:extLst>
          </p:cNvPr>
          <p:cNvSpPr txBox="1">
            <a:spLocks/>
          </p:cNvSpPr>
          <p:nvPr/>
        </p:nvSpPr>
        <p:spPr>
          <a:xfrm>
            <a:off x="180000" y="4128153"/>
            <a:ext cx="7158349" cy="34116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6800" rIns="91440" bIns="45720" rtlCol="0">
            <a:no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lvl="1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+mj-lt"/>
                <a:ea typeface="Noto Sans CJK TC Light" panose="020B0300000000000000" pitchFamily="34" charset="-120"/>
              </a:rPr>
              <a:t>交叉連結</a:t>
            </a:r>
            <a:r>
              <a:rPr lang="en-US" altLang="zh-TW" sz="2400">
                <a:latin typeface="+mj-lt"/>
                <a:ea typeface="Noto Sans CJK TC Light" panose="020B0300000000000000" pitchFamily="34" charset="-120"/>
              </a:rPr>
              <a:t>(Cross Join): </a:t>
            </a:r>
            <a:r>
              <a:rPr lang="zh-TW" altLang="en-US" sz="2400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無條件</a:t>
            </a:r>
            <a:r>
              <a:rPr lang="zh-TW" altLang="en-US" sz="2400">
                <a:latin typeface="+mj-lt"/>
                <a:ea typeface="Noto Sans CJK TC Light" panose="020B0300000000000000" pitchFamily="34" charset="-120"/>
              </a:rPr>
              <a:t>連結</a:t>
            </a:r>
            <a:endParaRPr lang="en-US" altLang="zh-TW" sz="2400">
              <a:latin typeface="+mj-lt"/>
              <a:ea typeface="Noto Sans CJK TC Light" panose="020B0300000000000000" pitchFamily="34" charset="-120"/>
            </a:endParaRPr>
          </a:p>
          <a:p>
            <a:pPr marL="228594" lvl="1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+mj-lt"/>
                <a:ea typeface="Noto Sans CJK TC Light" panose="020B0300000000000000" pitchFamily="34" charset="-120"/>
              </a:rPr>
              <a:t>內部連結</a:t>
            </a:r>
            <a:r>
              <a:rPr lang="en-US" altLang="zh-TW" sz="2400">
                <a:latin typeface="+mj-lt"/>
                <a:ea typeface="Noto Sans CJK TC Light" panose="020B0300000000000000" pitchFamily="34" charset="-120"/>
              </a:rPr>
              <a:t>(Inner Join)</a:t>
            </a:r>
          </a:p>
          <a:p>
            <a:pPr marL="457202" lvl="1" indent="-228612">
              <a:lnSpc>
                <a:spcPct val="120000"/>
              </a:lnSpc>
            </a:pP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自然連結</a:t>
            </a:r>
            <a:r>
              <a:rPr lang="en-US" altLang="zh-TW" sz="2000">
                <a:latin typeface="+mj-lt"/>
                <a:ea typeface="Noto Sans CJK TC Light" panose="020B0300000000000000" pitchFamily="34" charset="-120"/>
              </a:rPr>
              <a:t>(Natural Join): </a:t>
            </a: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依</a:t>
            </a:r>
            <a:r>
              <a:rPr lang="en-US" altLang="zh-TW" sz="2000">
                <a:latin typeface="+mj-lt"/>
                <a:ea typeface="Noto Sans CJK TC Light" panose="020B0300000000000000" pitchFamily="34" charset="-120"/>
              </a:rPr>
              <a:t>2</a:t>
            </a: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資料來源 的 </a:t>
            </a:r>
            <a:r>
              <a:rPr lang="zh-TW" altLang="en-US" sz="2000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相同的欄位名</a:t>
            </a: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連結</a:t>
            </a:r>
            <a:endParaRPr lang="en-US" altLang="zh-TW" sz="2000">
              <a:latin typeface="+mj-lt"/>
              <a:ea typeface="Noto Sans CJK TC Light" panose="020B0300000000000000" pitchFamily="34" charset="-120"/>
            </a:endParaRPr>
          </a:p>
          <a:p>
            <a:pPr marL="457202" lvl="1" indent="-228612">
              <a:lnSpc>
                <a:spcPct val="120000"/>
              </a:lnSpc>
            </a:pPr>
            <a:r>
              <a:rPr lang="zh-TW" altLang="en-US" sz="20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相等連結</a:t>
            </a:r>
            <a:r>
              <a:rPr lang="en-US" altLang="zh-TW" sz="20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(Equal Join):</a:t>
            </a:r>
            <a:r>
              <a:rPr lang="zh-TW" altLang="en-US" sz="20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20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on</a:t>
            </a:r>
            <a:r>
              <a:rPr lang="zh-TW" altLang="en-US" sz="20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語法後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有等於運算子</a:t>
            </a:r>
            <a:endParaRPr lang="en-US" altLang="zh-TW" sz="20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457202" lvl="1" indent="-228612">
              <a:lnSpc>
                <a:spcPct val="120000"/>
              </a:lnSpc>
            </a:pP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不相等連結</a:t>
            </a:r>
            <a:r>
              <a:rPr lang="en-US" altLang="zh-TW" sz="2000">
                <a:latin typeface="+mj-lt"/>
                <a:ea typeface="Noto Sans CJK TC Light" panose="020B0300000000000000" pitchFamily="34" charset="-120"/>
              </a:rPr>
              <a:t>(Non-Equal Join):</a:t>
            </a: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 </a:t>
            </a:r>
            <a:r>
              <a:rPr lang="en-US" altLang="zh-TW" sz="2000">
                <a:latin typeface="+mj-lt"/>
                <a:ea typeface="Noto Sans CJK TC Light" panose="020B0300000000000000" pitchFamily="34" charset="-120"/>
              </a:rPr>
              <a:t>on</a:t>
            </a: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語法後</a:t>
            </a:r>
            <a:r>
              <a:rPr lang="zh-TW" altLang="en-US" sz="2000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無等於運算子</a:t>
            </a:r>
            <a:endParaRPr lang="en-US" altLang="zh-TW" sz="2000">
              <a:solidFill>
                <a:srgbClr val="C00000"/>
              </a:solidFill>
              <a:latin typeface="+mj-lt"/>
              <a:ea typeface="Noto Sans CJK TC Light" panose="020B0300000000000000" pitchFamily="34" charset="-120"/>
            </a:endParaRPr>
          </a:p>
          <a:p>
            <a:pPr marL="457202" lvl="1" indent="-228612">
              <a:lnSpc>
                <a:spcPct val="120000"/>
              </a:lnSpc>
            </a:pPr>
            <a:endParaRPr lang="en-US" altLang="zh-TW" sz="2000">
              <a:solidFill>
                <a:srgbClr val="C00000"/>
              </a:solidFill>
              <a:latin typeface="+mj-lt"/>
              <a:ea typeface="Noto Sans CJK TC Light" panose="020B0300000000000000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00A60B0-0620-46EE-A88D-09703FCF4087}"/>
              </a:ext>
            </a:extLst>
          </p:cNvPr>
          <p:cNvSpPr txBox="1">
            <a:spLocks/>
          </p:cNvSpPr>
          <p:nvPr/>
        </p:nvSpPr>
        <p:spPr>
          <a:xfrm>
            <a:off x="7338349" y="4128153"/>
            <a:ext cx="5981651" cy="34116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6800" rIns="91440" bIns="45720" rtlCol="0">
            <a:no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lvl="1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+mj-lt"/>
                <a:ea typeface="Noto Sans CJK TC Light" panose="020B0300000000000000" pitchFamily="34" charset="-120"/>
              </a:rPr>
              <a:t>外部連結</a:t>
            </a:r>
            <a:r>
              <a:rPr lang="en-US" altLang="zh-TW" sz="2400">
                <a:latin typeface="+mj-lt"/>
                <a:ea typeface="Noto Sans CJK TC Light" panose="020B0300000000000000" pitchFamily="34" charset="-120"/>
              </a:rPr>
              <a:t>(Outer Join)</a:t>
            </a:r>
          </a:p>
          <a:p>
            <a:pPr marL="457202" lvl="1" indent="-228612">
              <a:lnSpc>
                <a:spcPct val="120000"/>
              </a:lnSpc>
            </a:pPr>
            <a:r>
              <a:rPr lang="zh-TW" altLang="en-US" sz="20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左側連結</a:t>
            </a:r>
            <a:r>
              <a:rPr lang="en-US" altLang="zh-TW" sz="20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(Left Join):</a:t>
            </a:r>
            <a:r>
              <a:rPr lang="zh-TW" altLang="en-US" sz="20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依左側</a:t>
            </a:r>
            <a:r>
              <a:rPr lang="zh-TW" altLang="en-US" sz="20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資料來源為主</a:t>
            </a:r>
            <a:endParaRPr lang="en-US" altLang="zh-TW" sz="20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457202" lvl="1" indent="-228612">
              <a:lnSpc>
                <a:spcPct val="120000"/>
              </a:lnSpc>
            </a:pP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右側連結</a:t>
            </a:r>
            <a:r>
              <a:rPr lang="en-US" altLang="zh-TW" sz="2000">
                <a:latin typeface="+mj-lt"/>
                <a:ea typeface="Noto Sans CJK TC Light" panose="020B0300000000000000" pitchFamily="34" charset="-120"/>
              </a:rPr>
              <a:t>(Right Join): </a:t>
            </a:r>
            <a:r>
              <a:rPr lang="zh-TW" altLang="en-US" sz="2000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依右側</a:t>
            </a: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資料來源為主</a:t>
            </a:r>
            <a:endParaRPr lang="en-US" altLang="zh-TW" sz="2000">
              <a:latin typeface="+mj-lt"/>
              <a:ea typeface="Noto Sans CJK TC Light" panose="020B0300000000000000" pitchFamily="34" charset="-120"/>
            </a:endParaRPr>
          </a:p>
          <a:p>
            <a:pPr marL="457202" lvl="1" indent="-228612">
              <a:lnSpc>
                <a:spcPct val="120000"/>
              </a:lnSpc>
            </a:pP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完全連結</a:t>
            </a:r>
            <a:r>
              <a:rPr lang="en-US" altLang="zh-TW" sz="2000">
                <a:latin typeface="+mj-lt"/>
                <a:ea typeface="Noto Sans CJK TC Light" panose="020B0300000000000000" pitchFamily="34" charset="-120"/>
              </a:rPr>
              <a:t>(Full Join):</a:t>
            </a: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 </a:t>
            </a:r>
            <a:r>
              <a:rPr lang="en-US" altLang="zh-TW" sz="2000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Left</a:t>
            </a:r>
            <a:r>
              <a:rPr lang="en-US" altLang="zh-TW" sz="2000">
                <a:latin typeface="+mj-lt"/>
                <a:ea typeface="Noto Sans CJK TC Light" panose="020B0300000000000000" pitchFamily="34" charset="-120"/>
              </a:rPr>
              <a:t> Join</a:t>
            </a: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的結果 </a:t>
            </a:r>
            <a:r>
              <a:rPr lang="zh-TW" altLang="en-US" sz="2000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加上</a:t>
            </a: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 </a:t>
            </a:r>
            <a:r>
              <a:rPr lang="en-US" altLang="zh-TW" sz="2000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Right</a:t>
            </a:r>
            <a:r>
              <a:rPr lang="en-US" altLang="zh-TW" sz="2000">
                <a:latin typeface="+mj-lt"/>
                <a:ea typeface="Noto Sans CJK TC Light" panose="020B0300000000000000" pitchFamily="34" charset="-120"/>
              </a:rPr>
              <a:t> Join</a:t>
            </a: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的結果 </a:t>
            </a:r>
            <a:r>
              <a:rPr lang="en-US" altLang="zh-TW" sz="2000">
                <a:latin typeface="+mj-lt"/>
                <a:ea typeface="Noto Sans CJK TC Light" panose="020B0300000000000000" pitchFamily="34" charset="-120"/>
              </a:rPr>
              <a:t>(MySQL</a:t>
            </a:r>
            <a:r>
              <a:rPr lang="zh-TW" altLang="en-US" sz="2000">
                <a:latin typeface="+mj-lt"/>
                <a:ea typeface="Noto Sans CJK TC Light" panose="020B0300000000000000" pitchFamily="34" charset="-120"/>
              </a:rPr>
              <a:t>不支援</a:t>
            </a:r>
            <a:r>
              <a:rPr lang="en-US" altLang="zh-TW" sz="2000">
                <a:latin typeface="+mj-lt"/>
                <a:ea typeface="Noto Sans CJK TC Light" panose="020B0300000000000000" pitchFamily="34" charset="-120"/>
              </a:rPr>
              <a:t>)</a:t>
            </a:r>
          </a:p>
          <a:p>
            <a:pPr marL="0" indent="-228612">
              <a:lnSpc>
                <a:spcPct val="120000"/>
              </a:lnSpc>
            </a:pPr>
            <a:r>
              <a:rPr lang="zh-TW" altLang="en-US" sz="2400">
                <a:latin typeface="+mj-lt"/>
                <a:ea typeface="Noto Sans CJK TC Light" panose="020B0300000000000000" pitchFamily="34" charset="-120"/>
              </a:rPr>
              <a:t>自我連結</a:t>
            </a:r>
            <a:r>
              <a:rPr lang="en-US" altLang="zh-TW" sz="2400">
                <a:latin typeface="+mj-lt"/>
                <a:ea typeface="Noto Sans CJK TC Light" panose="020B0300000000000000" pitchFamily="34" charset="-120"/>
              </a:rPr>
              <a:t>(Self Join):</a:t>
            </a:r>
            <a:r>
              <a:rPr lang="zh-TW" altLang="en-US" sz="2400">
                <a:latin typeface="+mj-lt"/>
                <a:ea typeface="Noto Sans CJK TC Light" panose="020B0300000000000000" pitchFamily="34" charset="-120"/>
              </a:rPr>
              <a:t> </a:t>
            </a:r>
            <a:r>
              <a:rPr lang="en-US" altLang="zh-TW" sz="2400">
                <a:latin typeface="+mj-lt"/>
                <a:ea typeface="Noto Sans CJK TC Light" panose="020B0300000000000000" pitchFamily="34" charset="-120"/>
              </a:rPr>
              <a:t>2</a:t>
            </a:r>
            <a:r>
              <a:rPr lang="zh-TW" altLang="en-US" sz="2400">
                <a:latin typeface="+mj-lt"/>
                <a:ea typeface="Noto Sans CJK TC Light" panose="020B0300000000000000" pitchFamily="34" charset="-120"/>
              </a:rPr>
              <a:t>個資料來源是</a:t>
            </a:r>
            <a:r>
              <a:rPr lang="zh-TW" altLang="en-US" sz="2400">
                <a:solidFill>
                  <a:srgbClr val="C00000"/>
                </a:solidFill>
                <a:latin typeface="+mj-lt"/>
                <a:ea typeface="Noto Sans CJK TC Light" panose="020B0300000000000000" pitchFamily="34" charset="-120"/>
              </a:rPr>
              <a:t>同一個物件或子查詢</a:t>
            </a:r>
            <a:endParaRPr lang="en-US" altLang="zh-TW" sz="2400">
              <a:solidFill>
                <a:srgbClr val="C00000"/>
              </a:solidFill>
              <a:latin typeface="+mj-lt"/>
              <a:ea typeface="Noto Sans CJK TC Light" panose="020B0300000000000000" pitchFamily="34" charset="-120"/>
            </a:endParaRPr>
          </a:p>
          <a:p>
            <a:pPr marL="457202" lvl="1" indent="-228612">
              <a:lnSpc>
                <a:spcPct val="120000"/>
              </a:lnSpc>
            </a:pPr>
            <a:endParaRPr lang="en-US" altLang="zh-TW" sz="2000">
              <a:latin typeface="+mj-lt"/>
              <a:ea typeface="Noto Sans CJK TC Light" panose="020B0300000000000000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9FC8FE0-FF7C-44E7-84AE-61C7B821D883}"/>
              </a:ext>
            </a:extLst>
          </p:cNvPr>
          <p:cNvSpPr txBox="1">
            <a:spLocks/>
          </p:cNvSpPr>
          <p:nvPr/>
        </p:nvSpPr>
        <p:spPr>
          <a:xfrm>
            <a:off x="180000" y="3588153"/>
            <a:ext cx="13140000" cy="54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6800" rIns="91440" bIns="45720" rtlCol="0">
            <a:normAutofit lnSpcReduction="10000"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連結方式</a:t>
            </a:r>
            <a:endParaRPr lang="en-US" altLang="zh-TW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E597FA-9313-4274-8D16-D14D603A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402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AF128-7AE4-4B10-BB6C-7D0C0103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-from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(3/8)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84D30C-91E2-4B52-B857-6F39B293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交叉連結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(Cross Join)</a:t>
            </a:r>
          </a:p>
          <a:p>
            <a:pPr marL="0" indent="0">
              <a:buNone/>
            </a:pP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自然連結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(Natural Join)</a:t>
            </a:r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9F00BEF-E3D2-4685-83E4-610B4B294067}"/>
              </a:ext>
            </a:extLst>
          </p:cNvPr>
          <p:cNvSpPr txBox="1">
            <a:spLocks/>
          </p:cNvSpPr>
          <p:nvPr/>
        </p:nvSpPr>
        <p:spPr>
          <a:xfrm>
            <a:off x="2809400" y="1011926"/>
            <a:ext cx="9045867" cy="2549033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-from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-cross join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Cross Join: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無條件連結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連結後的資料筆數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的筆數 * 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的筆數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應用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產生測試資料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cross join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endParaRPr lang="en-US" altLang="zh-TW" sz="2400" b="1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77D6E15-BF38-4DAE-9586-40EE1A2E0944}"/>
              </a:ext>
            </a:extLst>
          </p:cNvPr>
          <p:cNvSpPr txBox="1">
            <a:spLocks/>
          </p:cNvSpPr>
          <p:nvPr/>
        </p:nvSpPr>
        <p:spPr>
          <a:xfrm>
            <a:off x="2809400" y="4590907"/>
            <a:ext cx="9045866" cy="223814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-from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-natural join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Natural Join: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相同的欄位名連結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Table EMP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各有一欄位 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，依此連結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natural join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endParaRPr lang="en-US" altLang="zh-TW" sz="2400" b="1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BD21CF-F3C3-46A4-8F53-A7752FC2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878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FD19F-759A-4E30-A809-FA07B050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-from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(4/8)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50566-E73A-4B60-B278-1700DB24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相等連結</a:t>
            </a:r>
            <a:r>
              <a:rPr lang="en-US" altLang="zh-TW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(Equal Join)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623FFD7-FDF2-4C92-A4E2-8E30486D3D26}"/>
              </a:ext>
            </a:extLst>
          </p:cNvPr>
          <p:cNvSpPr txBox="1">
            <a:spLocks/>
          </p:cNvSpPr>
          <p:nvPr/>
        </p:nvSpPr>
        <p:spPr>
          <a:xfrm>
            <a:off x="2636553" y="2261632"/>
            <a:ext cx="8166668" cy="3484541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-from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-equal join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Equal Join: on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語法後有等於運算子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若有一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之值</a:t>
            </a:r>
            <a:r>
              <a:rPr lang="zh-TW" altLang="en-US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只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Table EMP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或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出現，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連結後該筆資料</a:t>
            </a:r>
            <a:r>
              <a:rPr lang="zh-TW" altLang="en-US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不會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出現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!!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e.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d.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DNAME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join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on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e.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 </a:t>
            </a:r>
            <a:r>
              <a:rPr lang="en-US" altLang="zh-TW" sz="2400"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=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d.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740882-2FB9-4888-8BB9-7DBF5294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072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E4EC8-034F-4118-8B04-473E6FF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-from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(5/8)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548C72-3AB8-41AA-8730-978A33D9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>
                <a:latin typeface="+mj-lt"/>
                <a:ea typeface="Noto Sans CJK TC Light" panose="020B0300000000000000" pitchFamily="34" charset="-120"/>
              </a:rPr>
              <a:t>不相等連結</a:t>
            </a:r>
            <a:r>
              <a:rPr lang="en-US" altLang="zh-TW">
                <a:latin typeface="+mj-lt"/>
                <a:ea typeface="Noto Sans CJK TC Light" panose="020B0300000000000000" pitchFamily="34" charset="-120"/>
              </a:rPr>
              <a:t>(Non-Equal Join)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692DC92-B0E1-4CA4-9CF5-3B629148259D}"/>
              </a:ext>
            </a:extLst>
          </p:cNvPr>
          <p:cNvSpPr txBox="1">
            <a:spLocks/>
          </p:cNvSpPr>
          <p:nvPr/>
        </p:nvSpPr>
        <p:spPr>
          <a:xfrm>
            <a:off x="2017472" y="2024256"/>
            <a:ext cx="9404830" cy="410637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-from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-non-equal join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Non-Equal Join: on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語法後無等於運算子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用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Table EMP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SAL_LEVEL(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薪水等級表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連結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連結條件為 員工薪水 </a:t>
            </a:r>
            <a:r>
              <a:rPr lang="zh-TW" altLang="en-US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介於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最低薪水 和 最高薪水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e.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e.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sl.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LEVEL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join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SAL_LEVEL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sl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on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e.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between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sl.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SAL_MIN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and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sl.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SAL_MAX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ED462F-AB1C-4C63-816F-46CC01C9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46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B3B5A-848B-4F23-83B6-3212151A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-from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(6/8)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0C575-64F0-43E9-B2E0-B9CBF23B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左側連結</a:t>
            </a:r>
            <a:r>
              <a:rPr lang="en-US" altLang="zh-TW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(Left Join)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718BDD4-1BA7-45EE-BEEB-D4C00F8960DB}"/>
              </a:ext>
            </a:extLst>
          </p:cNvPr>
          <p:cNvSpPr txBox="1">
            <a:spLocks/>
          </p:cNvSpPr>
          <p:nvPr/>
        </p:nvSpPr>
        <p:spPr>
          <a:xfrm>
            <a:off x="2417522" y="2169731"/>
            <a:ext cx="8604730" cy="347995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-from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-left join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Left Join: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依左側資料來源為主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若有一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之值</a:t>
            </a:r>
            <a:r>
              <a:rPr lang="zh-TW" altLang="en-US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只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Table EMP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出現，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連結後該筆資料</a:t>
            </a:r>
            <a:r>
              <a:rPr lang="zh-TW" altLang="en-US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仍然會出現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，只是</a:t>
            </a:r>
            <a:r>
              <a:rPr lang="en-US" altLang="zh-TW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DNAME</a:t>
            </a:r>
            <a:r>
              <a:rPr lang="zh-TW" altLang="en-US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會是</a:t>
            </a:r>
            <a:r>
              <a:rPr lang="en-US" altLang="zh-TW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null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e.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d.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DNAME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join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on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d.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=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e.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CCE338-3F41-4A92-A4DF-C960D1EA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9033F-1CDB-4A23-99F5-AFF88258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SQL</a:t>
            </a:r>
            <a:r>
              <a:rPr lang="zh-TW" altLang="en-US"/>
              <a:t>的基本觀念 </a:t>
            </a:r>
            <a:r>
              <a:rPr lang="en-US" altLang="zh-TW" dirty="0"/>
              <a:t>(3/3)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EA5D2C-30EE-4BC0-89E7-23E18D30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5240299" cy="6609600"/>
          </a:xfrm>
          <a:ln>
            <a:noFill/>
          </a:ln>
        </p:spPr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中的註解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單行註解</a:t>
            </a:r>
            <a:endParaRPr lang="en-US" altLang="zh-TW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註解文字</a:t>
            </a:r>
            <a:endParaRPr lang="en-US" altLang="zh-TW" dirty="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en-US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註解文字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多行註解</a:t>
            </a:r>
            <a:endParaRPr lang="en-US" altLang="zh-TW" dirty="0"/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/*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zh-TW" altLang="en-US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註</a:t>
            </a:r>
            <a:endParaRPr lang="en-US" altLang="zh-TW" dirty="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zh-TW" altLang="en-US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解</a:t>
            </a:r>
            <a:endParaRPr lang="en-US" altLang="zh-TW" dirty="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zh-TW" altLang="en-US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文</a:t>
            </a:r>
            <a:endParaRPr lang="en-US" altLang="zh-TW" dirty="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zh-TW" altLang="en-US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字</a:t>
            </a:r>
            <a:endParaRPr lang="en-US" altLang="zh-TW" dirty="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*/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F14DB68-14CD-A242-9003-AC27E6DCE129}"/>
              </a:ext>
            </a:extLst>
          </p:cNvPr>
          <p:cNvSpPr txBox="1">
            <a:spLocks/>
          </p:cNvSpPr>
          <p:nvPr/>
        </p:nvSpPr>
        <p:spPr>
          <a:xfrm>
            <a:off x="8021256" y="1080000"/>
            <a:ext cx="5418519" cy="622480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0000" tIns="108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--</a:t>
            </a:r>
            <a:r>
              <a:rPr lang="zh-TW" altLang="en-US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攏長的</a:t>
            </a:r>
            <a:r>
              <a:rPr lang="en-US" altLang="zh-TW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SQL</a:t>
            </a:r>
            <a:r>
              <a:rPr lang="zh-TW" altLang="en-US" sz="2400" kern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閱讀性極差</a:t>
            </a:r>
            <a:endParaRPr lang="en-US" altLang="zh-TW" sz="2400" kern="1200" dirty="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TW" sz="2400" dirty="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# </a:t>
            </a:r>
            <a:r>
              <a:rPr lang="zh-TW" altLang="en-US" sz="2400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即使是自己撰寫的</a:t>
            </a:r>
            <a:r>
              <a:rPr lang="en-US" altLang="zh-TW" sz="2400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SQL</a:t>
            </a:r>
            <a:r>
              <a:rPr lang="zh-TW" altLang="en-US" sz="2400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也容易看不懂</a:t>
            </a:r>
            <a:endParaRPr lang="en-US" altLang="zh-TW" sz="2400" dirty="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TW" sz="2400" dirty="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   </a:t>
            </a:r>
            <a:r>
              <a:rPr lang="zh-TW" altLang="en-US" sz="2400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在</a:t>
            </a:r>
            <a:r>
              <a:rPr lang="en-US" altLang="zh-TW" sz="2400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SQL</a:t>
            </a:r>
            <a:r>
              <a:rPr lang="zh-TW" altLang="en-US" sz="2400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前加上註解，</a:t>
            </a:r>
            <a:endParaRPr lang="en-US" altLang="zh-TW" sz="2400" dirty="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   </a:t>
            </a:r>
            <a:r>
              <a:rPr lang="zh-TW" altLang="en-US" sz="2400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在學習階段有很大的幫助</a:t>
            </a:r>
            <a:endParaRPr lang="en-US" altLang="zh-TW" sz="2400" dirty="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*/</a:t>
            </a:r>
            <a:endParaRPr lang="zh-TW" altLang="zh-TW" sz="2400" dirty="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057E10-45D6-4E66-A6D1-5BFD316F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158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FDB57B-BF12-4EAA-B538-F065A640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-from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(7/8)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AC900E-9FA0-4E3B-88D8-12914922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>
                <a:latin typeface="+mj-lt"/>
                <a:ea typeface="Noto Sans CJK TC Light" panose="020B0300000000000000" pitchFamily="34" charset="-120"/>
              </a:rPr>
              <a:t>右側連結</a:t>
            </a:r>
            <a:r>
              <a:rPr lang="en-US" altLang="zh-TW">
                <a:latin typeface="+mj-lt"/>
                <a:ea typeface="Noto Sans CJK TC Medium" panose="020B0600000000000000" pitchFamily="34" charset="-120"/>
              </a:rPr>
              <a:t>(Right Join)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45D7FC8-CDBC-4A7E-985B-25705BFFE590}"/>
              </a:ext>
            </a:extLst>
          </p:cNvPr>
          <p:cNvSpPr txBox="1">
            <a:spLocks/>
          </p:cNvSpPr>
          <p:nvPr/>
        </p:nvSpPr>
        <p:spPr>
          <a:xfrm>
            <a:off x="2734444" y="2252858"/>
            <a:ext cx="7970886" cy="380504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-from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-right join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Right Join: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依右側資料來源為主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同左側連結邏輯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只是換成依寫在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join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右側的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Table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為主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以下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SQL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意義同前一範例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e.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d.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DNAME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right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join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on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e.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=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d.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7CECD1-6756-4112-9416-DFE8C090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51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85F39-7199-4B41-A83E-E5EC8AF5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-from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(8/8)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DD6FF-791D-4156-B9BA-774920C3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自我連結</a:t>
            </a:r>
            <a:r>
              <a:rPr lang="en-US" altLang="zh-TW">
                <a:latin typeface="+mj-lt"/>
                <a:ea typeface="Noto Sans CJK TC Medium" panose="020B0600000000000000" pitchFamily="34" charset="-120"/>
              </a:rPr>
              <a:t>(Self Join)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6ED4249-3DEB-4B73-A649-8C911AA4B5B9}"/>
              </a:ext>
            </a:extLst>
          </p:cNvPr>
          <p:cNvSpPr txBox="1">
            <a:spLocks/>
          </p:cNvSpPr>
          <p:nvPr/>
        </p:nvSpPr>
        <p:spPr>
          <a:xfrm>
            <a:off x="2118686" y="2183847"/>
            <a:ext cx="9467177" cy="319198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-from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-self join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Self Join: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資料來源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跟 資料來源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是 同一個物件或子查詢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列出員工姓名 和 主管姓名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e1.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e2.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as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MGR_NAME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e1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join 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en-US" altLang="zh-TW" sz="2400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e2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on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e1.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MGR</a:t>
            </a:r>
            <a:r>
              <a:rPr lang="en-US" altLang="zh-TW" sz="2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= e2.</a:t>
            </a:r>
            <a:r>
              <a:rPr lang="en-US" altLang="zh-TW" sz="240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EMPNO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080331-51E5-4A84-97FF-1BDBB82B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167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58F60-2EB7-41ED-A582-42C3095D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-Exercise05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DEE68-5252-4FD9-A83B-D7583058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pPr marL="457202" lvl="1" indent="0">
              <a:buNone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請撰寫出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01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請列出所有員工的員工編號、姓名、職稱、部門編號及部門名稱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02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請列出所有部門編號為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30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且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職稱為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"SALESMAN"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之部門名稱、員工姓名、獎金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03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請列出薪水等級為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"B"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的員工之員工編號、員工姓名、薪資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04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請列出部門編號、部門名稱及部門人數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05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/>
              <a:t>請列出每個主管之姓名、直屬下屬人數、直屬下屬平均薪資，並依 直屬下屬人數遞減、主管姓名遞增 排序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CD563E-DA34-41C6-AFE1-2CE002B8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074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A5CF0-960D-4888-B4A6-7D7245D0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-limit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3861D5-2384-4F94-A303-4E165CA0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pPr marL="0" indent="0">
              <a:buNone/>
            </a:pPr>
            <a:endParaRPr lang="en-US" altLang="zh-TW" sz="1600">
              <a:ea typeface="Noto Sans CJK TC Thin" panose="020B0200000000000000" pitchFamily="34" charset="-120"/>
            </a:endParaRPr>
          </a:p>
          <a:p>
            <a:pPr marL="0" indent="0">
              <a:buNone/>
            </a:pPr>
            <a:endParaRPr lang="en-US" altLang="zh-TW" sz="1600">
              <a:ea typeface="Noto Sans CJK TC Thin" panose="020B0200000000000000" pitchFamily="34" charset="-120"/>
            </a:endParaRPr>
          </a:p>
          <a:p>
            <a:pPr marL="0" indent="0">
              <a:buNone/>
            </a:pPr>
            <a:endParaRPr lang="en-US" altLang="zh-TW" sz="1600">
              <a:ea typeface="Noto Sans CJK TC Thin" panose="020B0200000000000000" pitchFamily="34" charset="-120"/>
            </a:endParaRPr>
          </a:p>
          <a:p>
            <a:pPr marL="0" indent="0">
              <a:buNone/>
            </a:pPr>
            <a:endParaRPr lang="en-US" altLang="zh-TW" sz="1600">
              <a:ea typeface="Noto Sans CJK TC Thin" panose="020B0200000000000000" pitchFamily="34" charset="-120"/>
            </a:endParaRPr>
          </a:p>
          <a:p>
            <a:pPr marL="0" indent="0">
              <a:buNone/>
            </a:pPr>
            <a:endParaRPr lang="en-US" altLang="zh-TW" sz="1600">
              <a:ea typeface="Noto Sans CJK TC Thin" panose="020B0200000000000000" pitchFamily="34" charset="-120"/>
            </a:endParaRPr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略過筆數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(Offset)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從最前面開始算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欲跳過的資料筆數，需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&gt;=0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，預設為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0</a:t>
            </a:r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顯示筆數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(Count)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欲顯示的資料筆數，需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&gt;=0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72C4946-2EC3-46F8-AD73-98856D579129}"/>
              </a:ext>
            </a:extLst>
          </p:cNvPr>
          <p:cNvSpPr txBox="1">
            <a:spLocks/>
          </p:cNvSpPr>
          <p:nvPr/>
        </p:nvSpPr>
        <p:spPr>
          <a:xfrm>
            <a:off x="1440000" y="1669368"/>
            <a:ext cx="4527680" cy="2782391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..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..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..]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group by</a:t>
            </a: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..]</a:t>
            </a:r>
            <a:endParaRPr lang="en-US" altLang="zh-TW" sz="2400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having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order by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..]</a:t>
            </a:r>
            <a:endParaRPr lang="en-US" altLang="zh-TW" sz="2400">
              <a:solidFill>
                <a:srgbClr val="7F0055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limit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zh-TW" altLang="en-US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略過筆數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,]</a:t>
            </a:r>
            <a:r>
              <a:rPr lang="en-US" altLang="zh-TW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1">
                <a:latin typeface="Consolas" panose="020B0609020204030204" pitchFamily="49" charset="0"/>
                <a:ea typeface="微軟正黑體" panose="020B0604030504040204" pitchFamily="34" charset="-120"/>
              </a:rPr>
              <a:t>顯示筆數</a:t>
            </a:r>
            <a:endParaRPr lang="en-US" altLang="zh-TW" sz="240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03FFB7C-4E28-4B4F-A63A-0EA1C91C3CE1}"/>
              </a:ext>
            </a:extLst>
          </p:cNvPr>
          <p:cNvSpPr txBox="1">
            <a:spLocks/>
          </p:cNvSpPr>
          <p:nvPr/>
        </p:nvSpPr>
        <p:spPr>
          <a:xfrm>
            <a:off x="6352982" y="1661039"/>
            <a:ext cx="6693167" cy="2790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1.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寫在所有子句的最後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2.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控制顯示筆數有時稱為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分頁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</a:p>
          <a:p>
            <a:pPr marL="0" indent="0"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3.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只有少數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DBMS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有支援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limit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子句，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是其中之一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4.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沒支援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limit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子句的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DBMS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有其他寫法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, EX..</a:t>
            </a:r>
          </a:p>
          <a:p>
            <a:pPr marL="0" indent="0"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 Oracle: ROWNUM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隱含欄位或是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offset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 MS. SQL Server: top (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寫在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子句中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4459A0-2BAE-4F8F-A1F5-722D6187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643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66A30-C199-4EEA-8EA6-3BB5104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-limit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61D46-AD69-4DC7-907E-DD99EB7A4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DA39FF6-6E96-412C-851C-BF17C9BCE269}"/>
              </a:ext>
            </a:extLst>
          </p:cNvPr>
          <p:cNvSpPr txBox="1">
            <a:spLocks/>
          </p:cNvSpPr>
          <p:nvPr/>
        </p:nvSpPr>
        <p:spPr>
          <a:xfrm>
            <a:off x="2039432" y="1153173"/>
            <a:ext cx="9078840" cy="262666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-limit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顯示全公司薪資前三高的員工，但過濾掉老闆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zh-TW" altLang="en-US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endParaRPr lang="en-US" altLang="zh-TW" sz="240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order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by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desc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limit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1, 3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755DA3D-4A88-4F50-81B1-EB913A344D5D}"/>
              </a:ext>
            </a:extLst>
          </p:cNvPr>
          <p:cNvSpPr txBox="1">
            <a:spLocks/>
          </p:cNvSpPr>
          <p:nvPr/>
        </p:nvSpPr>
        <p:spPr>
          <a:xfrm>
            <a:off x="2039431" y="3890599"/>
            <a:ext cx="9078841" cy="3649233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-select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敘述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-limit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子句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en-US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產生流水號</a:t>
            </a:r>
            <a:endParaRPr lang="en-US" altLang="zh-TW" sz="2400" b="1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續上例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在最前面新增一欄位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名次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"(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流水號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set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@seq := 0;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(@seq := @seq + 1)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as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名次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en-US" altLang="zh-TW" sz="2400" b="1">
              <a:solidFill>
                <a:srgbClr val="2A00F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zh-TW" altLang="en-US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endParaRPr lang="en-US" altLang="zh-TW" sz="240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order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by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SAL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desc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limit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1, 3;</a:t>
            </a:r>
            <a:endParaRPr lang="zh-TW" altLang="zh-TW" sz="240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679974-8107-436D-9C6B-BFB682BA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9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025B6-A0B3-4C78-9A49-9CD09257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子查詢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48586-025C-493C-A030-C9995B26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說明</a:t>
            </a:r>
            <a:endParaRPr lang="en-GB" altLang="zh-TW"/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有時候需要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先透過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敘述取得一個結果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，再用此結果去找出我們要的資料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例如 列出薪資低於平均薪資的員工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lvl="2">
              <a:lnSpc>
                <a:spcPct val="100000"/>
              </a:lnSpc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步驟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找出平均薪資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步驟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用步驟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找出的平均薪資過濾員工資料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要將以上兩步驟寫成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一個敘述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，就必須用</a:t>
            </a:r>
            <a:r>
              <a:rPr lang="zh-TW" altLang="en-US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子查詢</a:t>
            </a:r>
            <a:r>
              <a:rPr lang="en-US" altLang="zh-TW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(SubQuery)</a:t>
            </a:r>
          </a:p>
          <a:p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範例</a:t>
            </a:r>
            <a:endParaRPr lang="en-US" altLang="zh-TW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95D98B8-668C-4BC6-B19A-8116037DC9BB}"/>
              </a:ext>
            </a:extLst>
          </p:cNvPr>
          <p:cNvSpPr txBox="1">
            <a:spLocks/>
          </p:cNvSpPr>
          <p:nvPr/>
        </p:nvSpPr>
        <p:spPr>
          <a:xfrm>
            <a:off x="1660106" y="4979700"/>
            <a:ext cx="7501051" cy="256013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子查詢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簡單子查詢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*註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: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灰底部分為子查詢，其他部分為主查詢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*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&lt;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EF3DDD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AVG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zh-TW" sz="2400" b="1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B8F017-0AA6-443E-8056-AC2262C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6273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3D7F0-6B76-47A7-A97C-C4E9C60C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子查詢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9C7C5-FCC7-4BAD-A453-602C38F2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種類</a:t>
            </a:r>
            <a:endParaRPr lang="en-US" altLang="zh-TW"/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依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查詢結果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分類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單欄單筆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又稱純量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(Scalar)) 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如前頁範例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單欄多筆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又稱多值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(Multi-valued))</a:t>
            </a: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多欄單筆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多欄多筆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又稱表格值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(Table-valued))</a:t>
            </a:r>
            <a:endParaRPr lang="en-GB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依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執行方式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分類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自主子查詢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(Self-contained subquery):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可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獨立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執行，不受主查詢影響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如前頁範例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相關子查詢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(Correlated subquery):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不可獨立執行，需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依賴主查詢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的資料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371600" lvl="3" indent="0">
              <a:buNone/>
            </a:pP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註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效能極差，應盡量改用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Join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取代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18D783-20D4-4A78-AF4B-6ECE2BAC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34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E133C-C6E4-4DFE-995C-7CD7C733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子查詢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(3/9)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DFF61-2DA8-4B4F-9886-BAA550C5F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使用細節</a:t>
            </a:r>
            <a:endParaRPr lang="en-GB" altLang="zh-TW"/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使用位置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較少使用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from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子句和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where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having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DML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的敘述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(insert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delete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update)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區塊化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需用圓括號包含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可用比較運算子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單筆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&gt;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&gt;=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&lt;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&lt;=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=</a:t>
            </a:r>
            <a:r>
              <a:rPr lang="zh-TW" altLang="en-US"/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&lt;&gt;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!=</a:t>
            </a: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多筆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in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any(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任一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all(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所有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CD00E1-CAF7-45F9-9067-BC552CFE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90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BEB4D-52C8-4DDF-BBEC-23CBC6BF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子查詢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(4/9)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109FEC-95A0-4030-9239-C9A2D50B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單欄多筆子查詢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405ECC2-0042-43AA-9A43-D64B12645A8B}"/>
              </a:ext>
            </a:extLst>
          </p:cNvPr>
          <p:cNvSpPr txBox="1">
            <a:spLocks/>
          </p:cNvSpPr>
          <p:nvPr/>
        </p:nvSpPr>
        <p:spPr>
          <a:xfrm>
            <a:off x="3119887" y="1929211"/>
            <a:ext cx="7200000" cy="4232597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子查詢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單欄多筆子查詢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列出在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NEW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YORK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上班的員工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in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LOC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=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'NEW YORK'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C1DF45-5C02-4EFB-B72D-4EB9B0B2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7928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83764-8827-4B87-B3CD-995ED13E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子查詢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(5/9)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F22433-6040-494B-B15A-5E30EA3DF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多欄單筆子查詢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9AF2BC1-C772-4222-B60A-EB00600E9FD7}"/>
              </a:ext>
            </a:extLst>
          </p:cNvPr>
          <p:cNvSpPr txBox="1">
            <a:spLocks/>
          </p:cNvSpPr>
          <p:nvPr/>
        </p:nvSpPr>
        <p:spPr>
          <a:xfrm>
            <a:off x="1886952" y="1849476"/>
            <a:ext cx="9665869" cy="548650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子查詢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多欄單筆子查詢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列出跟員工編號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7499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的員工，同職稱、同主管的員工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*註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 黃底部分稱為</a:t>
            </a:r>
            <a:r>
              <a:rPr lang="zh-TW" altLang="zh-TW" sz="2400" b="1">
                <a:solidFill>
                  <a:srgbClr val="3F7F5F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多重欄位條件</a:t>
            </a:r>
            <a:r>
              <a:rPr lang="en-US" altLang="zh-TW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(Multiple Column Condition)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--      MySQL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有支援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US" altLang="zh-TW" sz="2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JOB</a:t>
            </a:r>
            <a:r>
              <a:rPr lang="en-US" altLang="zh-TW" sz="2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MGR</a:t>
            </a:r>
            <a:r>
              <a:rPr lang="en-US" altLang="zh-TW" sz="2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=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JOB,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MGR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EMPNO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= 7499)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646FD3-36A0-4905-BE38-129FFC60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1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15536-0C62-401A-A9C5-5100D51F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QL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B3C825-81CA-460B-9178-7A7F702A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6813082" cy="66096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TW" altLang="en-US"/>
              <a:t>簡述</a:t>
            </a:r>
            <a:endParaRPr lang="en-US" altLang="zh-TW"/>
          </a:p>
          <a:p>
            <a:pPr lvl="1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Data Query Language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，資料查詢語言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用以查詢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內的資料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僅查詢，不會改變資料</a:t>
            </a:r>
            <a:endParaRPr lang="en-US" altLang="zh-TW"/>
          </a:p>
          <a:p>
            <a:r>
              <a:rPr lang="zh-TW" altLang="en-US"/>
              <a:t>敘述</a:t>
            </a:r>
            <a:endParaRPr lang="en-US" altLang="zh-TW"/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select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查詢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的資料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DDCC5-502B-4731-973A-775784C55F29}"/>
              </a:ext>
            </a:extLst>
          </p:cNvPr>
          <p:cNvSpPr txBox="1">
            <a:spLocks/>
          </p:cNvSpPr>
          <p:nvPr/>
        </p:nvSpPr>
        <p:spPr>
          <a:xfrm>
            <a:off x="7076100" y="950400"/>
            <a:ext cx="6183675" cy="6609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6800" rIns="91440" bIns="45720" rtlCol="0">
            <a:normAutofit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select</a:t>
            </a:r>
            <a:r>
              <a:rPr lang="zh-TW" altLang="en-US"/>
              <a:t>敘述的子句</a:t>
            </a:r>
            <a:endParaRPr lang="en-US" altLang="zh-TW"/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select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顯示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的欄位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from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資料的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來源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where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過濾條件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group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by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資料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分組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的依據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having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分組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欄位的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過濾條件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order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by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查詢結果的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排序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方式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limit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查詢結果的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忽略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/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限制筆數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C56D37-B6BC-4B1F-B410-C3532866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200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4BE06-5CD2-4D58-91FA-61E39380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子查詢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(6/9)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1C730-E1A8-413C-B528-293DF155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多欄多筆子查詢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1DD69B-BC5A-419A-9061-068453F5C7DD}"/>
              </a:ext>
            </a:extLst>
          </p:cNvPr>
          <p:cNvSpPr txBox="1">
            <a:spLocks/>
          </p:cNvSpPr>
          <p:nvPr/>
        </p:nvSpPr>
        <p:spPr>
          <a:xfrm>
            <a:off x="2605795" y="1797522"/>
            <a:ext cx="8286517" cy="565276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子查詢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多欄多筆子查詢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列出職稱跟薪水有重複的員工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JOB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) in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JOB</a:t>
            </a:r>
            <a:r>
              <a:rPr lang="en-US" altLang="zh-TW" sz="2400" b="1"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group by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JOB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having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2400" b="1">
                <a:solidFill>
                  <a:srgbClr val="EF3DDD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COUNT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(*)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&gt; 1)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0A0A4-65B2-49C2-9732-26D76958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609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767AD-6E21-4839-A036-95530A6A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子查詢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(7/9)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F194CF-01A0-48E7-89E7-78F3972F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相關子查詢</a:t>
            </a:r>
            <a:r>
              <a:rPr lang="en-US" altLang="zh-TW"/>
              <a:t>(</a:t>
            </a:r>
            <a:r>
              <a:rPr lang="en-GB" altLang="zh-TW"/>
              <a:t>Correlated subquery)</a:t>
            </a:r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4333C0E-0BCD-4F0A-AD94-CC6B81504527}"/>
              </a:ext>
            </a:extLst>
          </p:cNvPr>
          <p:cNvSpPr txBox="1">
            <a:spLocks/>
          </p:cNvSpPr>
          <p:nvPr/>
        </p:nvSpPr>
        <p:spPr>
          <a:xfrm>
            <a:off x="2188767" y="1963776"/>
            <a:ext cx="9115151" cy="5050087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子查詢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相關子查詢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GB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Correlated subquery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不可獨立執行，需依賴主查詢的資料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列出各部門薪資最高的員工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-- *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註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: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黃底為</a:t>
            </a:r>
            <a:r>
              <a:rPr lang="zh-TW" altLang="en-US" sz="2400" b="1">
                <a:solidFill>
                  <a:srgbClr val="3F7F5F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依賴主查詢部分</a:t>
            </a:r>
            <a:endParaRPr lang="en-US" altLang="zh-TW" sz="2400" b="1">
              <a:solidFill>
                <a:srgbClr val="3F7F5F"/>
              </a:solidFill>
              <a:highlight>
                <a:srgbClr val="FFFF00"/>
              </a:highlight>
              <a:latin typeface="Consolas" panose="020B0609020204030204" pitchFamily="49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t1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 b="1">
                <a:solidFill>
                  <a:srgbClr val="EF3DDD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MAX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from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where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=</a:t>
            </a:r>
            <a:r>
              <a:rPr lang="en-GB" altLang="zh-TW" sz="2400" kern="100">
                <a:highlight>
                  <a:srgbClr val="C0C0C0"/>
                </a:highlight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t1.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order by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8B354B-8C07-4282-A991-ADA8CFEE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473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49AC9-A583-4897-BA83-01CB5621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子查詢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(8/9)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354287-74FD-427C-AF8C-84447172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en-US" altLang="zh-TW"/>
              <a:t>exists</a:t>
            </a:r>
            <a:r>
              <a:rPr lang="zh-TW" altLang="en-US"/>
              <a:t>運算子 </a:t>
            </a:r>
            <a:r>
              <a:rPr lang="en-US" altLang="zh-TW"/>
              <a:t>(1/2)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說明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用於得知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子查詢結果</a:t>
            </a:r>
            <a:r>
              <a:rPr lang="zh-TW" altLang="en-US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有無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，所以運算結果也只會是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true(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有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或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false(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無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一般會配合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相關子查詢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使用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2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若用自主子查詢，主查詢的結果只會是沒有資料或全部資料</a:t>
            </a:r>
            <a:endParaRPr lang="en-US" altLang="zh-TW" sz="1600">
              <a:latin typeface="+mj-lt"/>
              <a:ea typeface="Noto Sans CJK TC Thin" panose="020B02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語法</a:t>
            </a:r>
            <a:endParaRPr lang="en-US" altLang="zh-TW"/>
          </a:p>
          <a:p>
            <a:pPr lvl="1"/>
            <a:endParaRPr lang="en-US" altLang="zh-TW">
              <a:latin typeface="+mj-lt"/>
              <a:ea typeface="Noto Sans CJK TC Thin" panose="020B0200000000000000" pitchFamily="34" charset="-120"/>
            </a:endParaRPr>
          </a:p>
          <a:p>
            <a:pPr marL="457202" lvl="1" indent="0">
              <a:buNone/>
            </a:pP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31FE45E-1409-45A4-AD78-D149A148F7E6}"/>
              </a:ext>
            </a:extLst>
          </p:cNvPr>
          <p:cNvSpPr txBox="1">
            <a:spLocks/>
          </p:cNvSpPr>
          <p:nvPr/>
        </p:nvSpPr>
        <p:spPr>
          <a:xfrm>
            <a:off x="1685291" y="5096209"/>
            <a:ext cx="3624463" cy="41097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not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exists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子查詢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DF3448-784F-41D5-926C-78194498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697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49AC9-A583-4897-BA83-01CB5621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子查詢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(9/9)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354287-74FD-427C-AF8C-84447172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en-US" altLang="zh-TW"/>
              <a:t>exists</a:t>
            </a:r>
            <a:r>
              <a:rPr lang="zh-TW" altLang="en-US"/>
              <a:t>運算子 </a:t>
            </a:r>
            <a:r>
              <a:rPr lang="en-US" altLang="zh-TW"/>
              <a:t>(2/2)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範例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611BE22-8186-4963-AD46-D51149BD389C}"/>
              </a:ext>
            </a:extLst>
          </p:cNvPr>
          <p:cNvSpPr txBox="1">
            <a:spLocks/>
          </p:cNvSpPr>
          <p:nvPr/>
        </p:nvSpPr>
        <p:spPr>
          <a:xfrm>
            <a:off x="3666420" y="2534210"/>
            <a:ext cx="6159845" cy="320157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-- 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範例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子查詢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6-</a:t>
            </a:r>
            <a:r>
              <a:rPr lang="en-GB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exists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運算子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列出沒有員工的部門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zh-TW" altLang="en-US" sz="2400"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  <a:endParaRPr lang="en-US" altLang="zh-TW" sz="2400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d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not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exists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(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from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where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d.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2400">
              <a:solidFill>
                <a:srgbClr val="6A3E3E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7757C9-4E5B-4B5A-A959-F1622B28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958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AF643-3C96-47A8-81A2-3CDFF15E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子句順序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5920B19-4956-47CE-A2F9-275571CF5F8C}"/>
              </a:ext>
            </a:extLst>
          </p:cNvPr>
          <p:cNvSpPr txBox="1">
            <a:spLocks/>
          </p:cNvSpPr>
          <p:nvPr/>
        </p:nvSpPr>
        <p:spPr>
          <a:xfrm>
            <a:off x="793687" y="1259262"/>
            <a:ext cx="2880000" cy="5200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144000" rIns="91440" bIns="45720" rtlCol="0">
            <a:normAutofit fontScale="92500" lnSpcReduction="10000"/>
          </a:bodyPr>
          <a:lstStyle>
            <a:lvl1pPr marL="228602" indent="-228602" algn="l" defTabSz="914406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defRPr>
            </a:lvl1pPr>
            <a:lvl2pPr marL="685804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2pPr>
            <a:lvl3pPr marL="1143008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3pPr>
            <a:lvl4pPr marL="1600210" indent="-228602" algn="l" defTabSz="914406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4pPr>
            <a:lvl5pPr marL="1828812" indent="0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defRPr>
            </a:lvl5pPr>
            <a:lvl6pPr marL="2514617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19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3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5" indent="-228602" algn="l" defTabSz="91440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撰寫順序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/>
              <a:t>select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/>
              <a:t>from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/>
              <a:t>where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/>
              <a:t>group by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/>
              <a:t>having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/>
              <a:t>order by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/>
              <a:t>limit</a:t>
            </a:r>
          </a:p>
          <a:p>
            <a:pPr lvl="1"/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6810D12-352F-4A9B-9E0C-89623865E931}"/>
              </a:ext>
            </a:extLst>
          </p:cNvPr>
          <p:cNvSpPr txBox="1">
            <a:spLocks/>
          </p:cNvSpPr>
          <p:nvPr/>
        </p:nvSpPr>
        <p:spPr>
          <a:xfrm>
            <a:off x="4134777" y="1259262"/>
            <a:ext cx="2880000" cy="5200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144000" rIns="9000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執行順序</a:t>
            </a:r>
            <a:endParaRPr lang="en-US" altLang="zh-TW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from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where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group by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having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select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order by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limit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80D224C-D552-4C4F-8D1B-D50A224E5050}"/>
              </a:ext>
            </a:extLst>
          </p:cNvPr>
          <p:cNvSpPr txBox="1">
            <a:spLocks/>
          </p:cNvSpPr>
          <p:nvPr/>
        </p:nvSpPr>
        <p:spPr>
          <a:xfrm>
            <a:off x="7169728" y="1259262"/>
            <a:ext cx="5529272" cy="3551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1.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子句執行的順序，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跟我們撰寫的順序</a:t>
            </a:r>
            <a:r>
              <a:rPr lang="zh-TW" altLang="en-US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差異很大</a:t>
            </a:r>
            <a:endParaRPr lang="en-US" altLang="zh-TW" sz="24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2.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此順序也默默解釋了很多，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 select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敘述上的限制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3.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記得這順序才能弄懂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ED69AB-B538-4061-9322-50E0F933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51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87CC-EA0B-4EDE-BA62-47307C64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 dirty="0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-Exercise06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1D25E-10C3-4267-8080-76F07C4F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pPr marL="457202" lvl="1" indent="0">
              <a:buNone/>
            </a:pP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請撰寫出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01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請列出薪資比所有</a:t>
            </a:r>
            <a:r>
              <a:rPr lang="en-GB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SALESMAN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還低的員工</a:t>
            </a: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02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請列出到職年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到職日之年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最早的兩年，那兩年到職的員工，並依到職日排序</a:t>
            </a: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03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請列出主管的主管是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KING 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的員工</a:t>
            </a: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04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請列出部門內員工薪資有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種薪資等級之部門</a:t>
            </a:r>
            <a:r>
              <a:rPr lang="zh-TW" altLang="en-US" sz="2400" dirty="0"/>
              <a:t>名稱、部門所在地</a:t>
            </a: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05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請列出跟員工姓名最後一字元是</a:t>
            </a:r>
            <a:r>
              <a:rPr lang="en-US" altLang="zh-TW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</a:t>
            </a:r>
            <a:r>
              <a:rPr lang="zh-TW" altLang="en-US" sz="24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的員工同部門，該部門薪資最低的員工之部門名稱、姓名、 </a:t>
            </a: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6" lvl="2" indent="0">
              <a:buNone/>
            </a:pPr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薪資</a:t>
            </a:r>
            <a:endParaRPr lang="en-US" altLang="zh-TW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72ADC1-64CE-4151-8808-599E9826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7544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89660-AE95-41E2-AC80-273178BF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4084CF-6993-4E2A-BB01-8E87EDB3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簡述</a:t>
            </a:r>
            <a:endParaRPr lang="en-US" altLang="zh-TW"/>
          </a:p>
          <a:p>
            <a:pPr lvl="1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Data Manipulation Language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，資料操作語言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用以新增、刪除、修改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內的資料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執行完後可能會改變資料</a:t>
            </a: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zh-TW" altLang="en-US"/>
              <a:t>敘述</a:t>
            </a:r>
            <a:endParaRPr lang="en-GB" altLang="zh-TW"/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insert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新增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資料至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delete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刪除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內的資料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update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修改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內的資料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C6B112-84C4-40C3-B4B9-F66379F5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9268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DE8A0-4536-427E-89C0-146E05BD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ML-insert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2F4F7C-5824-4D10-9985-37DA8232D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 sz="1600"/>
          </a:p>
          <a:p>
            <a:endParaRPr lang="en-US" altLang="zh-TW"/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資料表名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欲新增資料的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欲新增資料的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Column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名。</a:t>
            </a:r>
            <a:r>
              <a:rPr lang="zh-TW" altLang="en-US"/>
              <a:t>若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省略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不寫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表示全部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Column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。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依序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與後面的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值對應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值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Column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的值，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依序與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前面的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欄位名對應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，值也須與對應欄位名的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資料型態相同或相容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4A563B4-CF71-4D01-90AF-86189CEEAB0F}"/>
              </a:ext>
            </a:extLst>
          </p:cNvPr>
          <p:cNvSpPr txBox="1">
            <a:spLocks/>
          </p:cNvSpPr>
          <p:nvPr/>
        </p:nvSpPr>
        <p:spPr>
          <a:xfrm>
            <a:off x="1440001" y="1800000"/>
            <a:ext cx="5168618" cy="157704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62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insert into</a:t>
            </a:r>
            <a:endParaRPr lang="en-US" altLang="zh-TW" sz="2400" b="1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[(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..)]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values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值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..)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  [, (</a:t>
            </a:r>
            <a:r>
              <a:rPr lang="zh-TW" altLang="en-US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值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..)]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0685F9-FF03-40F3-9BD7-330841E8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310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AC16E-9D65-4028-8046-E009BDF2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ML-insert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3FE69-0195-4CAA-B728-D9FE04ED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FB6062D-6592-441A-AD04-73154C1679C6}"/>
              </a:ext>
            </a:extLst>
          </p:cNvPr>
          <p:cNvSpPr txBox="1">
            <a:spLocks/>
          </p:cNvSpPr>
          <p:nvPr/>
        </p:nvSpPr>
        <p:spPr>
          <a:xfrm>
            <a:off x="957038" y="1948831"/>
            <a:ext cx="11741962" cy="1165988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-insert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GB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新增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一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筆資料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insert into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ENAME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JOB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MGR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HIREDATE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SAL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values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(9999, </a:t>
            </a:r>
            <a:r>
              <a:rPr lang="en-US" altLang="zh-TW" sz="2400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'William'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'Engineer'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7566, </a:t>
            </a:r>
            <a:r>
              <a:rPr lang="en-US" altLang="zh-TW" sz="2400" kern="1200">
                <a:solidFill>
                  <a:srgbClr val="EF3DDD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NOW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(), 5500, 0, 20);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C47C8D7-8B58-46B0-9F49-F9231CD9DFB7}"/>
              </a:ext>
            </a:extLst>
          </p:cNvPr>
          <p:cNvSpPr txBox="1">
            <a:spLocks/>
          </p:cNvSpPr>
          <p:nvPr/>
        </p:nvSpPr>
        <p:spPr>
          <a:xfrm>
            <a:off x="957038" y="3779837"/>
            <a:ext cx="11741962" cy="1477963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-insert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GB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2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新增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多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筆資料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insert into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ENAME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JOB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MGR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HIREDATE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SAL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values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(9999, </a:t>
            </a:r>
            <a:r>
              <a:rPr lang="en-US" altLang="zh-TW" sz="2400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'William'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'Engineer'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7566, </a:t>
            </a:r>
            <a:r>
              <a:rPr lang="en-US" altLang="zh-TW" sz="2400" kern="1200">
                <a:solidFill>
                  <a:srgbClr val="EF3DDD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NOW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(), 5500, 0, 20),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  (8888, </a:t>
            </a:r>
            <a:r>
              <a:rPr lang="en-US" altLang="zh-TW" sz="2400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'Vera'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'Engineer'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7566, </a:t>
            </a:r>
            <a:r>
              <a:rPr lang="en-US" altLang="zh-TW" sz="2400" kern="1200">
                <a:solidFill>
                  <a:srgbClr val="EF3DDD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NOW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(), 4500, 0, 20);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3C9F80-F9B2-44EE-BA4A-827E0CE8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5584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39162-4263-4EBD-A25A-988F372D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ML-insert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(3/4)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B03DC2-8D63-475D-8857-E04DC488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變化型 </a:t>
            </a:r>
            <a:r>
              <a:rPr lang="en-US" altLang="zh-TW"/>
              <a:t>(1/2)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簡述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2" indent="0"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有時候我們想要新增的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資料來自別的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，此時可以用子查詢來完成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/>
              <a:t>語法</a:t>
            </a:r>
            <a:endParaRPr lang="en-US" altLang="zh-TW"/>
          </a:p>
          <a:p>
            <a:pPr marL="457202" lvl="1" indent="0">
              <a:buNone/>
            </a:pPr>
            <a:endParaRPr lang="en-US" altLang="zh-TW"/>
          </a:p>
          <a:p>
            <a:pPr lvl="1"/>
            <a:r>
              <a:rPr lang="zh-TW" altLang="en-US"/>
              <a:t>說明</a:t>
            </a:r>
            <a:endParaRPr lang="en-US" altLang="zh-TW" sz="1600">
              <a:ea typeface="Noto Sans CJK TC Thin" panose="020B0200000000000000" pitchFamily="34" charset="-120"/>
            </a:endParaRPr>
          </a:p>
          <a:p>
            <a:pPr lvl="2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子查詢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欲新增的資料來源。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欄位數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需與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insert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描述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的欄位數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一樣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     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且資料型態亦須與對應欄位名的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資料型態相同或相容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>
                <a:ea typeface="Noto Sans CJK TC Thin" panose="020B0200000000000000" pitchFamily="34" charset="-120"/>
              </a:rPr>
              <a:t>	</a:t>
            </a:r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4AA7120-E79D-4021-8BCE-EBCA812F0D8A}"/>
              </a:ext>
            </a:extLst>
          </p:cNvPr>
          <p:cNvSpPr txBox="1">
            <a:spLocks/>
          </p:cNvSpPr>
          <p:nvPr/>
        </p:nvSpPr>
        <p:spPr>
          <a:xfrm>
            <a:off x="1546010" y="3862945"/>
            <a:ext cx="5748408" cy="76100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insert into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[(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..)]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子查詢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337D6D-9663-4FC3-AC08-052619EE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73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05DC6-9CCD-4A70-8C3D-364B684A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E7D8E8-D3F0-4FEA-A0AE-1D52E208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en-US" altLang="zh-TW"/>
          </a:p>
          <a:p>
            <a:r>
              <a:rPr lang="zh-TW" altLang="en-US"/>
              <a:t>說明</a:t>
            </a:r>
            <a:endParaRPr lang="en-GB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欲顯示的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Column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名，可用星號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表示全部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Column</a:t>
            </a:r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表格名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欲查詢的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487A69A-B076-4D82-8998-57F73A0F07D2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4527680" cy="204766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select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..,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表格名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1B0638F-4F67-4E85-9BDB-EF66D350F76A}"/>
              </a:ext>
            </a:extLst>
          </p:cNvPr>
          <p:cNvSpPr txBox="1">
            <a:spLocks/>
          </p:cNvSpPr>
          <p:nvPr/>
        </p:nvSpPr>
        <p:spPr>
          <a:xfrm>
            <a:off x="6719887" y="1758901"/>
            <a:ext cx="5963907" cy="492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select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子句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和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from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子句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是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select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敘述的必要子句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!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27A890-15E2-446F-893B-D573F905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2179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39162-4263-4EBD-A25A-988F372D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ML-insert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(4/4)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B03DC2-8D63-475D-8857-E04DC488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變化型 </a:t>
            </a:r>
            <a:r>
              <a:rPr lang="en-US" altLang="zh-TW"/>
              <a:t>(2/2)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範例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>
                <a:ea typeface="Noto Sans CJK TC Thin" panose="020B0200000000000000" pitchFamily="34" charset="-120"/>
              </a:rPr>
              <a:t>	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2E8EA20-2667-4A19-B7BD-4B4F7EF9E365}"/>
              </a:ext>
            </a:extLst>
          </p:cNvPr>
          <p:cNvSpPr txBox="1">
            <a:spLocks/>
          </p:cNvSpPr>
          <p:nvPr/>
        </p:nvSpPr>
        <p:spPr>
          <a:xfrm>
            <a:off x="1326403" y="2845753"/>
            <a:ext cx="10839880" cy="1868167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8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-insert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3-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變化型寫法</a:t>
            </a:r>
            <a:endParaRPr lang="en-US" altLang="zh-TW" sz="24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insert into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ENAME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JOB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HIREDATE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SAL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 b="1"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7777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ENAME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JOB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HIREDATE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COMM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EMPNO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= 9999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EF1DC9-897B-499B-A5E3-64657F77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0402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89C68-9430-42D1-82E8-6D554AE5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ML-delete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359BE7-500D-414B-B9FE-79C7298E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r>
              <a:rPr lang="zh-TW" altLang="en-US"/>
              <a:t>說明</a:t>
            </a:r>
            <a:endParaRPr lang="en-US" altLang="zh-TW"/>
          </a:p>
          <a:p>
            <a:pPr lvl="1">
              <a:lnSpc>
                <a:spcPct val="120000"/>
              </a:lnSpc>
            </a:pP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資料表名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欲刪除資料的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條件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欲刪除的資料之條件</a:t>
            </a:r>
            <a:r>
              <a:rPr lang="zh-TW" altLang="en-US"/>
              <a:t>。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實務上一定會寫條件</a:t>
            </a:r>
            <a:endParaRPr lang="en-US" altLang="zh-TW"/>
          </a:p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56F232F-1FA6-4B11-84F8-06B885802B3B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3537245" cy="76655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62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delete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endParaRPr lang="en-US" altLang="zh-TW" sz="2400" b="1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條件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61B7C72-1E88-4858-AA6E-40826FB71F2B}"/>
              </a:ext>
            </a:extLst>
          </p:cNvPr>
          <p:cNvSpPr txBox="1">
            <a:spLocks/>
          </p:cNvSpPr>
          <p:nvPr/>
        </p:nvSpPr>
        <p:spPr>
          <a:xfrm>
            <a:off x="1440000" y="5491928"/>
            <a:ext cx="6469647" cy="122060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-delete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標準寫法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刪除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為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7777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的那一筆資料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delete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7777;</a:t>
            </a:r>
            <a:endParaRPr lang="en-US" altLang="zh-TW" sz="2400" b="1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46104-8AB9-4891-8E54-A1B23134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2401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A9B99-5A22-434F-83A0-841FE9ED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ML-delete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E3235-E128-44A3-8F24-6B5717D1B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變化型 </a:t>
            </a:r>
            <a:r>
              <a:rPr lang="en-US" altLang="zh-TW"/>
              <a:t>(1/2)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簡述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2" indent="0"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有時候我們想要刪除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資料的條件來自別的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，此時可以用子查詢來完成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語法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2" indent="0">
              <a:buNone/>
            </a:pPr>
            <a:endParaRPr lang="en-US" altLang="zh-TW" b="1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2" lvl="1" indent="0">
              <a:buNone/>
            </a:pPr>
            <a:endParaRPr lang="en-US" altLang="zh-TW"/>
          </a:p>
          <a:p>
            <a:pPr lvl="1"/>
            <a:r>
              <a:rPr lang="zh-TW" altLang="en-US"/>
              <a:t>說明</a:t>
            </a:r>
            <a:endParaRPr lang="en-US" altLang="zh-TW" sz="2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子查詢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刪除資料的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條件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 sz="16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600">
                <a:ea typeface="Noto Sans CJK TC Thin" panose="020B0200000000000000" pitchFamily="34" charset="-120"/>
              </a:rPr>
              <a:t>	</a:t>
            </a:r>
            <a:endParaRPr lang="en-US" altLang="zh-TW" sz="16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E7F07F2-6D6B-4550-9F72-5644228BC111}"/>
              </a:ext>
            </a:extLst>
          </p:cNvPr>
          <p:cNvSpPr txBox="1">
            <a:spLocks/>
          </p:cNvSpPr>
          <p:nvPr/>
        </p:nvSpPr>
        <p:spPr>
          <a:xfrm>
            <a:off x="1390038" y="4014312"/>
            <a:ext cx="3805417" cy="755115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delete from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endParaRPr lang="en-US" altLang="zh-TW" sz="240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子查詢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DBFF2E-46D1-455C-A6C5-E79AEF88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809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A9B99-5A22-434F-83A0-841FE9ED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ML-delete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(3/3)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E3235-E128-44A3-8F24-6B5717D1B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變化型 </a:t>
            </a:r>
            <a:r>
              <a:rPr lang="en-US" altLang="zh-TW"/>
              <a:t>(2/2)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範例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en-US" altLang="zh-TW" sz="16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600">
                <a:ea typeface="Noto Sans CJK TC Thin" panose="020B0200000000000000" pitchFamily="34" charset="-120"/>
              </a:rPr>
              <a:t>	</a:t>
            </a:r>
            <a:endParaRPr lang="en-US" altLang="zh-TW" sz="16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9F18590-C494-4732-88AC-1AB9C19ED365}"/>
              </a:ext>
            </a:extLst>
          </p:cNvPr>
          <p:cNvSpPr txBox="1">
            <a:spLocks/>
          </p:cNvSpPr>
          <p:nvPr/>
        </p:nvSpPr>
        <p:spPr>
          <a:xfrm>
            <a:off x="3075770" y="2697552"/>
            <a:ext cx="7288234" cy="2217348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8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-delete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2-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變化型寫法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刪除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在部門名稱為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'SALES'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工作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的所有員工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delete from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= (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DEPTNO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DEPT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where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DNAME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'SALES'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zh-TW" sz="24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0C3621-6BD4-4104-B185-258CA725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6166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F7042-1643-446B-96B2-403D765F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ML-update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E0C755-0D1A-4FEA-8F90-E13CCAD3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 sz="1600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資料表名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欲修改資料的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欲修改資料的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Column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值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欲修改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更新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的值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條件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</a:t>
            </a:r>
            <a:r>
              <a:rPr lang="zh-TW" altLang="en-US"/>
              <a:t>修改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的資料之條件</a:t>
            </a:r>
            <a:r>
              <a:rPr lang="zh-TW" altLang="en-US"/>
              <a:t>，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若不寫則會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修改全部資料</a:t>
            </a:r>
            <a:r>
              <a:rPr lang="zh-TW" altLang="en-US"/>
              <a:t>。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實務上大多會寫條件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F90F1FE-E777-45D6-A6BF-D659E85981C8}"/>
              </a:ext>
            </a:extLst>
          </p:cNvPr>
          <p:cNvSpPr txBox="1">
            <a:spLocks/>
          </p:cNvSpPr>
          <p:nvPr/>
        </p:nvSpPr>
        <p:spPr>
          <a:xfrm>
            <a:off x="1440000" y="1799999"/>
            <a:ext cx="3942491" cy="2501837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62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update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endParaRPr lang="en-US" altLang="zh-TW" sz="2400" b="1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</a:t>
            </a:r>
            <a:endParaRPr lang="en-US" altLang="zh-TW" sz="2400" b="1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值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2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值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2,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..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條件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AA5FA9-2FFA-4F2A-B496-1F236A79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5882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D16BE-9FD7-4EF4-BC7C-4F741E7D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ML-update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BF020A-BEA8-4944-B237-DB135370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78923FC-939D-4977-AE53-816FBED58B0F}"/>
              </a:ext>
            </a:extLst>
          </p:cNvPr>
          <p:cNvSpPr txBox="1">
            <a:spLocks/>
          </p:cNvSpPr>
          <p:nvPr/>
        </p:nvSpPr>
        <p:spPr>
          <a:xfrm>
            <a:off x="1306827" y="2326800"/>
            <a:ext cx="10879032" cy="398640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-update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基本寫法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修改員工編號為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9999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的員工，員工姓名改為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William Lee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、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薪水加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500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update</a:t>
            </a:r>
            <a:endParaRPr lang="en-US" altLang="zh-TW" sz="2400" b="1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endParaRPr lang="en-US" altLang="zh-TW" sz="240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</a:t>
            </a:r>
            <a:endParaRPr lang="en-US" altLang="zh-TW" sz="2400" b="1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ENAME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en-US" altLang="zh-TW" sz="2400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'William Lee'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SAL</a:t>
            </a:r>
            <a:r>
              <a:rPr lang="en-US" altLang="zh-TW" sz="2400">
                <a:latin typeface="Consolas" panose="020B0609020204030204" pitchFamily="49" charset="0"/>
                <a:ea typeface="微軟正黑體" panose="020B0604030504040204" pitchFamily="34" charset="-120"/>
              </a:rPr>
              <a:t> + 500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endParaRPr lang="en-US" altLang="zh-TW" sz="2400" b="1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9999;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3D695A-2A10-475A-8E98-9D8C9213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8477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7CEEC-BFC0-4687-BD27-053A320A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ML-update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(3/4)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A0588-9757-4DDC-8129-A1016FA7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變化型 </a:t>
            </a:r>
            <a:r>
              <a:rPr lang="en-US" altLang="zh-TW"/>
              <a:t>(1/2)</a:t>
            </a:r>
            <a:endParaRPr lang="en-GB" altLang="zh-TW"/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簡述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2" indent="0"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有時候我們想要修改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資料的值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或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條件來自別的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，此時可以用子查詢來完成</a:t>
            </a: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語法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/>
              <a:t>說明</a:t>
            </a:r>
            <a:endParaRPr lang="en-US" altLang="zh-TW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>
              <a:lnSpc>
                <a:spcPct val="140000"/>
              </a:lnSpc>
            </a:pP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子查詢</a:t>
            </a:r>
            <a:endParaRPr lang="en-US" altLang="zh-TW"/>
          </a:p>
          <a:p>
            <a:pPr marL="1371608" lvl="3" indent="0">
              <a:lnSpc>
                <a:spcPct val="140000"/>
              </a:lnSpc>
              <a:buNone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用在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set</a:t>
            </a: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子句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值的來源</a:t>
            </a:r>
            <a:endParaRPr lang="en-US" altLang="zh-TW" sz="2400">
              <a:solidFill>
                <a:srgbClr val="C00000"/>
              </a:solidFill>
            </a:endParaRPr>
          </a:p>
          <a:p>
            <a:pPr marL="1371608" lvl="3" indent="0">
              <a:lnSpc>
                <a:spcPct val="140000"/>
              </a:lnSpc>
              <a:buNone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用在</a:t>
            </a: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where</a:t>
            </a: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子句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條件來源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BEFF1FD-26CD-48D1-BA89-72F53E2D2E07}"/>
              </a:ext>
            </a:extLst>
          </p:cNvPr>
          <p:cNvSpPr txBox="1">
            <a:spLocks/>
          </p:cNvSpPr>
          <p:nvPr/>
        </p:nvSpPr>
        <p:spPr>
          <a:xfrm>
            <a:off x="1637431" y="4257365"/>
            <a:ext cx="7631258" cy="502603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update 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 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值</a:t>
            </a:r>
            <a:r>
              <a:rPr lang="en-US" altLang="zh-TW" sz="2400" b="1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子查詢</a:t>
            </a:r>
            <a:endParaRPr lang="en-US" altLang="zh-TW" sz="2400">
              <a:highlight>
                <a:srgbClr val="E8F2FE"/>
              </a:highlight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F47C123-173B-46C3-B639-4E3203B67D9E}"/>
              </a:ext>
            </a:extLst>
          </p:cNvPr>
          <p:cNvSpPr txBox="1">
            <a:spLocks/>
          </p:cNvSpPr>
          <p:nvPr/>
        </p:nvSpPr>
        <p:spPr>
          <a:xfrm>
            <a:off x="1637431" y="3605663"/>
            <a:ext cx="7631259" cy="502603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update 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 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子查詢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條件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15B479-15C0-4070-B6C2-C556BF4E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4156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280E4-0066-4997-985A-4CF1D45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ML-update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(4/4)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61120-A662-4D63-9C63-645DF4BB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變化型 </a:t>
            </a:r>
            <a:r>
              <a:rPr lang="en-US" altLang="zh-TW"/>
              <a:t>(2/2)</a:t>
            </a:r>
            <a:endParaRPr lang="en-GB" altLang="zh-TW"/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範例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4DB3422-5DE2-4A65-AD67-A8C8787F2441}"/>
              </a:ext>
            </a:extLst>
          </p:cNvPr>
          <p:cNvSpPr txBox="1">
            <a:spLocks/>
          </p:cNvSpPr>
          <p:nvPr/>
        </p:nvSpPr>
        <p:spPr>
          <a:xfrm>
            <a:off x="3357298" y="4428440"/>
            <a:ext cx="8131413" cy="2907411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8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-update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3-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變化型寫法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用在</a:t>
            </a:r>
            <a:r>
              <a:rPr lang="en-US" altLang="zh-TW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where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子句</a:t>
            </a:r>
            <a:endParaRPr lang="zh-TW" altLang="zh-TW" sz="1200" b="1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銷售部的所有員工加薪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500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update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EMP</a:t>
            </a:r>
            <a:endParaRPr lang="en-US" altLang="zh-TW" sz="240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SAL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SAL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+ 500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</a:rPr>
              <a:t>DEPTNO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= (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select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</a:rPr>
              <a:t>DEPTNO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from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</a:rPr>
              <a:t>DEPT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where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</a:rPr>
              <a:t>DNAME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'SALES'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FB44351-F470-453B-9A93-B69F4EA5690B}"/>
              </a:ext>
            </a:extLst>
          </p:cNvPr>
          <p:cNvSpPr txBox="1">
            <a:spLocks/>
          </p:cNvSpPr>
          <p:nvPr/>
        </p:nvSpPr>
        <p:spPr>
          <a:xfrm>
            <a:off x="3357298" y="1221540"/>
            <a:ext cx="8131413" cy="2907411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8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-update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2-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變化型寫法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用在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</a:t>
            </a:r>
            <a:r>
              <a:rPr lang="zh-TW" altLang="en-US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子句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將部門編號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10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的所有員工，調至</a:t>
            </a:r>
            <a:r>
              <a:rPr lang="en-GB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ACCOUNTING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部門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update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EMP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</a:rPr>
              <a:t>DEPTNO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= (</a:t>
            </a:r>
            <a:endParaRPr lang="en-US" altLang="zh-TW" sz="2400" b="1" kern="1200">
              <a:solidFill>
                <a:srgbClr val="000000"/>
              </a:solidFill>
              <a:effectLst/>
              <a:highlight>
                <a:srgbClr val="C0C0C0"/>
              </a:highlight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select</a:t>
            </a:r>
            <a:r>
              <a:rPr lang="en-US" altLang="zh-TW" sz="2400" b="1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DEPTNO</a:t>
            </a:r>
            <a:endParaRPr lang="en-US" altLang="zh-TW" sz="2400" b="1">
              <a:solidFill>
                <a:srgbClr val="000000"/>
              </a:solidFill>
              <a:highlight>
                <a:srgbClr val="C0C0C0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r>
              <a:rPr lang="en-US" altLang="zh-TW" sz="2400" b="1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DEPT</a:t>
            </a:r>
            <a:endParaRPr lang="en-US" altLang="zh-TW" sz="2400" b="1">
              <a:solidFill>
                <a:srgbClr val="000000"/>
              </a:solidFill>
              <a:highlight>
                <a:srgbClr val="C0C0C0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zh-TW" altLang="en-US" sz="2400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2400" b="1" kern="1200">
                <a:solidFill>
                  <a:srgbClr val="7F005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400" b="1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DNAME</a:t>
            </a:r>
            <a:r>
              <a:rPr lang="en-US" altLang="zh-TW" sz="2400" b="1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en-US" altLang="zh-TW" sz="2400" b="1" kern="1200">
                <a:solidFill>
                  <a:srgbClr val="2A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'ACCOUNTING'</a:t>
            </a:r>
            <a:r>
              <a:rPr lang="en-US" altLang="zh-TW" sz="2400" b="1" kern="120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endParaRPr lang="zh-TW" altLang="zh-TW" sz="2400" b="1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DEPTNO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=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10;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0E76F8-FD7E-4020-BA47-AF4DD329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8383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480D3-EF19-46E2-93DE-759D0B29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DML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-Exercise07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9D88C-7B52-4200-A7EC-372C5B41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9" y="950400"/>
            <a:ext cx="13259775" cy="6609600"/>
          </a:xfrm>
        </p:spPr>
        <p:txBody>
          <a:bodyPr>
            <a:normAutofit/>
          </a:bodyPr>
          <a:lstStyle/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01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請新增以下資料至資料表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DEPT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50, 'Software', 'Taipei'</a:t>
            </a:r>
            <a:endParaRPr lang="en-US" altLang="zh-TW" sz="20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02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請新增以下資料至資料表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EMP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的欄位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EMPNO, ENAME, JOB, MGR, HIREDATE, SAL, DEPTNO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9999, 'William', 'PG', null, NOW(), 2500, 50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8888, 'Lee', 'PM', null, NOW(), 3500, 50</a:t>
            </a: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03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請修改資料表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EMP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的資料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員工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8888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的主管改為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7839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員工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9999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的主管改為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8888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/>
              <a:t>提示</a:t>
            </a:r>
            <a:r>
              <a:rPr lang="en-US" altLang="zh-TW"/>
              <a:t>: </a:t>
            </a:r>
            <a:r>
              <a:rPr lang="zh-TW" altLang="en-US"/>
              <a:t>可配合</a:t>
            </a:r>
            <a:r>
              <a:rPr lang="en-US" altLang="zh-TW"/>
              <a:t>case</a:t>
            </a:r>
            <a:r>
              <a:rPr lang="zh-TW" altLang="en-US"/>
              <a:t>運算式，將</a:t>
            </a:r>
            <a:r>
              <a:rPr lang="en-US" altLang="zh-TW"/>
              <a:t>2</a:t>
            </a:r>
            <a:r>
              <a:rPr lang="zh-TW" altLang="en-US"/>
              <a:t>個敘述合併成</a:t>
            </a:r>
            <a:r>
              <a:rPr lang="en-US" altLang="zh-TW"/>
              <a:t>1</a:t>
            </a:r>
            <a:r>
              <a:rPr lang="zh-TW" altLang="en-US"/>
              <a:t>個敘述！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04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請刪除員工編號為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8888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的員工之資料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05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請修改資料表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EMP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的資料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員工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9999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的主管改為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7839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，薪水改為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4000</a:t>
            </a:r>
            <a:endParaRPr lang="en-US" altLang="zh-TW" sz="20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C8D073-C9A5-4138-8611-C94D64D6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3010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45A9D-EFD7-4848-A0DA-644B22A3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TCL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566F8-7B8F-43B5-BF6C-C3F2D80F4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簡述</a:t>
            </a:r>
            <a:endParaRPr lang="en-US" altLang="zh-TW"/>
          </a:p>
          <a:p>
            <a:pPr lvl="1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Transaction Control Language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，交易控制語言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用以控制資料庫中的交易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交易內容是由多個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SQL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敘述所組成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多個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DML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敘述在商業邏輯上，常控制成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要就全部執行成功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否則就全部執行失敗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或不執行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成功時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送交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(Commit)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，失敗時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還原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(Rollback)</a:t>
            </a:r>
          </a:p>
          <a:p>
            <a:pPr lvl="1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只有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InnoDB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引擎支援交易控制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交易控制開始時，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DML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敘述會產生列鎖定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(Row Locking)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F2072-283B-4C82-971B-B4167CF6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8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05DC6-9CCD-4A70-8C3D-364B684A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select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E7D8E8-D3F0-4FEA-A0AE-1D52E208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  <a:endParaRPr lang="en-GB" altLang="zh-TW"/>
          </a:p>
          <a:p>
            <a:pPr marL="0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F99DBBC-A16E-4748-89F6-887B912F4C87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4527680" cy="168396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-select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簡單查詢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select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*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7D01B-C792-4705-AD1C-286DB03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5144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45A9D-EFD7-4848-A0DA-644B22A3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TCL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566F8-7B8F-43B5-BF6C-C3F2D80F4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敘述</a:t>
            </a:r>
            <a:endParaRPr lang="en-GB" altLang="zh-TW"/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set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autocommit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啟用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/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停用交易控制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模式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。是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全局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設定，之後的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所有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敘述都會受影響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start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transaction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開啟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單一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交易控制。只有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當前範圍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內敘述會受影響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commit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送交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，配合</a:t>
            </a:r>
            <a:r>
              <a:rPr lang="en-GB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start transaction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使用時，會結束交易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rollback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還原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，配合</a:t>
            </a:r>
            <a:r>
              <a:rPr lang="en-GB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start transaction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使用時，會結束交易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savepoint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設定一個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儲存點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。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rollback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可指定還原至儲存點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5742FC-DCEE-4B54-B834-E6BF9912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4441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DFDF7-F05B-466A-8CEE-9E7D901B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TCL-set autocommit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45064E-669A-43EB-9A54-45B43D14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 sz="1600"/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值</a:t>
            </a:r>
            <a:endParaRPr lang="en-US" altLang="zh-TW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</a:t>
            </a:r>
            <a:r>
              <a:rPr lang="en-US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 </a:t>
            </a:r>
            <a:r>
              <a:rPr lang="en-GB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/ </a:t>
            </a:r>
            <a:r>
              <a:rPr lang="en-US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off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啟用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交易控制模式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1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GB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/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on: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停用交易控制模式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預設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marL="457200" lvl="1" indent="0">
              <a:buNone/>
            </a:pPr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DFE3B94-A497-41D6-8DE3-5EA7CF1D1840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3406113" cy="39470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autocommit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值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8DC8440-9F26-46D5-A1DA-F82D29E5AACA}"/>
              </a:ext>
            </a:extLst>
          </p:cNvPr>
          <p:cNvSpPr txBox="1">
            <a:spLocks/>
          </p:cNvSpPr>
          <p:nvPr/>
        </p:nvSpPr>
        <p:spPr>
          <a:xfrm>
            <a:off x="950696" y="5167537"/>
            <a:ext cx="11748304" cy="2293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變數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autocommit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的意義是自動送交，所以設為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0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或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off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才是啟用交易控制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手動控制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2.set autocommit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敘述只會影響</a:t>
            </a:r>
            <a:r>
              <a:rPr lang="zh-TW" altLang="en-US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當前連線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，其他連線不會受影響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3.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通常交易控制結束後，會馬上改回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或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on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，保持自動送交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4.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可用右邊敘述查詢目前變數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autocommit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之值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1E1560E-B013-48AD-BD22-C78126E508DB}"/>
              </a:ext>
            </a:extLst>
          </p:cNvPr>
          <p:cNvSpPr txBox="1">
            <a:spLocks/>
          </p:cNvSpPr>
          <p:nvPr/>
        </p:nvSpPr>
        <p:spPr>
          <a:xfrm>
            <a:off x="8166785" y="7005404"/>
            <a:ext cx="3417106" cy="39470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select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@@autocommit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5A3E9E-B9E9-480B-8C48-BC662D5D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688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0AA40-014B-4DD3-B5E8-E3A0A17F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TCL-set autocommit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51DBA-152B-4D34-A84C-CE972FAB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B9076F0-9107-4D40-BD0F-8D3000FAA87E}"/>
              </a:ext>
            </a:extLst>
          </p:cNvPr>
          <p:cNvSpPr txBox="1">
            <a:spLocks/>
          </p:cNvSpPr>
          <p:nvPr/>
        </p:nvSpPr>
        <p:spPr>
          <a:xfrm>
            <a:off x="1708087" y="1908397"/>
            <a:ext cx="4634840" cy="2096443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-set autocommit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GB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啟用交易控制模式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autocommit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0;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查詢變數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autocommit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之值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select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@@autocommit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B544D65-F6AD-4A3A-BBFE-460EB1DFBB42}"/>
              </a:ext>
            </a:extLst>
          </p:cNvPr>
          <p:cNvSpPr txBox="1">
            <a:spLocks/>
          </p:cNvSpPr>
          <p:nvPr/>
        </p:nvSpPr>
        <p:spPr>
          <a:xfrm>
            <a:off x="1708087" y="4930081"/>
            <a:ext cx="4634840" cy="1366547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-set autocommit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r>
              <a:rPr lang="en-GB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2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停用交易控制模式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autocommit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1;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F54F42-C97D-4C90-ABF3-076FC8B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4298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7412B-9CF2-4329-91EA-B22B27BC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TCL-start transaction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B3A4A-E36B-41BF-9586-48D670BE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FA2F182-5C1D-4963-8A46-92BA8829DD69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3052815" cy="43266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start transaction</a:t>
            </a:r>
            <a:endParaRPr lang="en-US" altLang="zh-TW" sz="2400" b="1">
              <a:solidFill>
                <a:srgbClr val="C00000"/>
              </a:solidFill>
              <a:highlight>
                <a:srgbClr val="E8F2FE"/>
              </a:highlight>
              <a:ea typeface="Noto Sans CJK TC Thin" panose="020B0200000000000000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02E3E8C-869C-4CB4-8A83-CFD4C63C4CD5}"/>
              </a:ext>
            </a:extLst>
          </p:cNvPr>
          <p:cNvSpPr txBox="1">
            <a:spLocks/>
          </p:cNvSpPr>
          <p:nvPr/>
        </p:nvSpPr>
        <p:spPr>
          <a:xfrm>
            <a:off x="1440000" y="2550902"/>
            <a:ext cx="8317995" cy="1555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配合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commit/rollback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使用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從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start transaction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至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commit/rollback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稱為一個單一交易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執行到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commit/rollback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時，就會結束此單一交易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3E38412-4B4A-49CC-9878-269EC7FE2C20}"/>
              </a:ext>
            </a:extLst>
          </p:cNvPr>
          <p:cNvSpPr txBox="1">
            <a:spLocks/>
          </p:cNvSpPr>
          <p:nvPr/>
        </p:nvSpPr>
        <p:spPr>
          <a:xfrm>
            <a:off x="1440000" y="5327015"/>
            <a:ext cx="4825689" cy="133003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-start transactio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開啟單一交易控制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start transaction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DE06C5-E3FE-4BCD-B0FC-1A138880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1249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1896E-4302-4222-AAB2-FBF516F4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TCL-commit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E8E31-BDA9-4039-ABD7-E5E43262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9B32272-A375-483F-AEB6-78A972F8ECAA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1240855" cy="39470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commit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F379251-D39F-4D8B-81F4-45C75CC57295}"/>
              </a:ext>
            </a:extLst>
          </p:cNvPr>
          <p:cNvSpPr txBox="1">
            <a:spLocks/>
          </p:cNvSpPr>
          <p:nvPr/>
        </p:nvSpPr>
        <p:spPr>
          <a:xfrm>
            <a:off x="1440000" y="2413064"/>
            <a:ext cx="10425103" cy="1202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1.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需先執行</a:t>
            </a:r>
            <a:r>
              <a:rPr lang="en-GB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set autocommit = 0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或</a:t>
            </a:r>
            <a:r>
              <a:rPr lang="en-GB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start transaction</a:t>
            </a:r>
            <a:r>
              <a:rPr lang="zh-TW" altLang="en-GB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en-GB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commit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敘述才有意義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2.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配合</a:t>
            </a:r>
            <a:r>
              <a:rPr lang="en-GB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start transaction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使用時，同時會結束交易</a:t>
            </a:r>
            <a:endParaRPr lang="en-US" altLang="zh-TW" sz="2400">
              <a:ea typeface="Noto Sans CJK TC Thin" panose="020B0200000000000000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AB0E49B-6039-4D7B-8E61-A06A7AC58596}"/>
              </a:ext>
            </a:extLst>
          </p:cNvPr>
          <p:cNvSpPr txBox="1">
            <a:spLocks/>
          </p:cNvSpPr>
          <p:nvPr/>
        </p:nvSpPr>
        <p:spPr>
          <a:xfrm>
            <a:off x="1439999" y="4459525"/>
            <a:ext cx="3443727" cy="130015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-commit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送交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commit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412992-7A30-47FD-82E2-34D0ADB8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1732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1896E-4302-4222-AAB2-FBF516F4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TCL-rollback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E8E31-BDA9-4039-ABD7-E5E43262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 sz="1600"/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儲存點識別名</a:t>
            </a:r>
            <a:endParaRPr lang="en-US" altLang="zh-TW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欲還原的儲存點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此儲存點是經由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savepoint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敘述所設定</a:t>
            </a:r>
            <a:endParaRPr lang="en-US" altLang="zh-TW"/>
          </a:p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9B32272-A375-483F-AEB6-78A972F8ECAA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4337345" cy="444436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rollback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>
                <a:solidFill>
                  <a:srgbClr val="7F005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to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儲存點識別名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endParaRPr lang="en-US" altLang="zh-TW" sz="2400" b="1">
              <a:solidFill>
                <a:srgbClr val="C00000"/>
              </a:solidFill>
              <a:highlight>
                <a:srgbClr val="E8F2FE"/>
              </a:highlight>
              <a:ea typeface="Noto Sans CJK TC Thin" panose="020B0200000000000000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F379251-D39F-4D8B-81F4-45C75CC57295}"/>
              </a:ext>
            </a:extLst>
          </p:cNvPr>
          <p:cNvSpPr txBox="1">
            <a:spLocks/>
          </p:cNvSpPr>
          <p:nvPr/>
        </p:nvSpPr>
        <p:spPr>
          <a:xfrm>
            <a:off x="5242717" y="2675618"/>
            <a:ext cx="7428129" cy="1611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需先執行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set autocommit = 0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或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start transaction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rollback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敘述才有意義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2.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配合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start transaction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使用時，同時會結束交易</a:t>
            </a:r>
            <a:endParaRPr lang="en-US" altLang="zh-TW" sz="2400">
              <a:highlight>
                <a:srgbClr val="E8F2FE"/>
              </a:highlight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AB0E49B-6039-4D7B-8E61-A06A7AC58596}"/>
              </a:ext>
            </a:extLst>
          </p:cNvPr>
          <p:cNvSpPr txBox="1">
            <a:spLocks/>
          </p:cNvSpPr>
          <p:nvPr/>
        </p:nvSpPr>
        <p:spPr>
          <a:xfrm>
            <a:off x="1440000" y="5877640"/>
            <a:ext cx="3443727" cy="130015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-rollback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還原</a:t>
            </a:r>
            <a:endParaRPr lang="zh-TW" alt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rollback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DA01B0-FBD8-44B2-9636-407A85D4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1004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1896E-4302-4222-AAB2-FBF516F4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TCL-savepoint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E8E31-BDA9-4039-ABD7-E5E43262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 sz="1600"/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儲存點識別名</a:t>
            </a:r>
            <a:endParaRPr lang="en-US" altLang="zh-TW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儲存點的識別名，自訂但不可重複，且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區分大小寫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rollback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敘述用此名稱還原至此點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9B32272-A375-483F-AEB6-78A972F8ECAA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4337345" cy="444436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savepoint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儲存點識別名</a:t>
            </a:r>
            <a:endParaRPr lang="en-US" altLang="zh-TW" sz="2400" b="1">
              <a:solidFill>
                <a:srgbClr val="C00000"/>
              </a:solidFill>
              <a:highlight>
                <a:srgbClr val="E8F2FE"/>
              </a:highlight>
              <a:ea typeface="Noto Sans CJK TC Thin" panose="020B0200000000000000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F379251-D39F-4D8B-81F4-45C75CC57295}"/>
              </a:ext>
            </a:extLst>
          </p:cNvPr>
          <p:cNvSpPr txBox="1">
            <a:spLocks/>
          </p:cNvSpPr>
          <p:nvPr/>
        </p:nvSpPr>
        <p:spPr>
          <a:xfrm>
            <a:off x="5777345" y="2742218"/>
            <a:ext cx="4213799" cy="444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配合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rollback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使用才有意義</a:t>
            </a:r>
            <a:endParaRPr lang="en-US" altLang="zh-TW" sz="2400" b="1">
              <a:solidFill>
                <a:srgbClr val="C00000"/>
              </a:solidFill>
              <a:highlight>
                <a:srgbClr val="E8F2FE"/>
              </a:highlight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AB0E49B-6039-4D7B-8E61-A06A7AC58596}"/>
              </a:ext>
            </a:extLst>
          </p:cNvPr>
          <p:cNvSpPr txBox="1">
            <a:spLocks/>
          </p:cNvSpPr>
          <p:nvPr/>
        </p:nvSpPr>
        <p:spPr>
          <a:xfrm>
            <a:off x="1440000" y="5877640"/>
            <a:ext cx="7692425" cy="1300150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-savepoint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設定一個儲存點，名為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savepoint01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savepoint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savepoint01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3FBA82-CF84-4C5F-B4D4-24351F99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715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38B44-A1B9-431A-9954-767DD0A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TCL-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完整範例</a:t>
            </a:r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BE23A11-EC30-41B1-8AB5-2FCD0CA7780D}"/>
              </a:ext>
            </a:extLst>
          </p:cNvPr>
          <p:cNvSpPr txBox="1">
            <a:spLocks/>
          </p:cNvSpPr>
          <p:nvPr/>
        </p:nvSpPr>
        <p:spPr>
          <a:xfrm>
            <a:off x="720000" y="1079999"/>
            <a:ext cx="10998000" cy="638067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8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將員工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7499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的獎金，分給員工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7521 300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元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 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-- 2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update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敘述要就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一起成功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，否則就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一起失敗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方式一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: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使用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交易控制模式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autocommit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off;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update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set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- 300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7499;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update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set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+ 300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where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7521;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commit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設回預設值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autocommit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on;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方式二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: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使用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單一交易控制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start transaction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update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set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- 300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7499;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update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set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+ 300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where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EMPNO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7521;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commit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A02D237-2EF7-414C-91E5-B877F633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5035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38B44-A1B9-431A-9954-767DD0A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TCL-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完整範例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使用儲存點</a:t>
            </a:r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BE23A11-EC30-41B1-8AB5-2FCD0CA7780D}"/>
              </a:ext>
            </a:extLst>
          </p:cNvPr>
          <p:cNvSpPr txBox="1">
            <a:spLocks/>
          </p:cNvSpPr>
          <p:nvPr/>
        </p:nvSpPr>
        <p:spPr>
          <a:xfrm>
            <a:off x="720000" y="1079999"/>
            <a:ext cx="10998000" cy="6380674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8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依序刪除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部門編號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20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30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的所有員工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每次刪除都加入一個儲存點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start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transaction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TW" altLang="en-US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delete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EMP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= 10;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TW" altLang="en-US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savepoint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p1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TW" altLang="en-US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delete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= 20;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TW" altLang="en-US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savepoint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p2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TW" altLang="en-US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delete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EMP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where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DEPTNO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= 30;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rollback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to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20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p2</a:t>
            </a:r>
            <a:r>
              <a:rPr lang="en-US" altLang="zh-TW" sz="240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/*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rollback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to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3F7F5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p2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: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還原至儲存點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p2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，表示還原了刪除部門編號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30</a:t>
            </a:r>
            <a:r>
              <a:rPr lang="zh-TW" altLang="en-US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所有員工</a:t>
            </a:r>
            <a:endParaRPr lang="en-US" altLang="zh-TW" sz="24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           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部門編號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20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的所有員工還是會被刪除</a:t>
            </a:r>
            <a:endParaRPr lang="en-US" altLang="zh-TW" sz="2400" kern="1200">
              <a:solidFill>
                <a:srgbClr val="3F7F5F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若改成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rollback to </a:t>
            </a:r>
            <a:r>
              <a:rPr lang="en-US" altLang="zh-TW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p1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，則只會刪除部門編號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的所有員工</a:t>
            </a:r>
            <a:endParaRPr lang="en-US" altLang="zh-TW" sz="2400">
              <a:solidFill>
                <a:srgbClr val="3F7F5F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kern="1200">
                <a:solidFill>
                  <a:srgbClr val="3F7F5F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*/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32B8B2-EF19-4F8D-B60D-BAC08935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1260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FF1D5-42C4-4266-B2C5-9CF61D5C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TC</a:t>
            </a:r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L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-Exercise08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24201-BBDC-4C87-BC30-3CB94857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/>
          </a:bodyPr>
          <a:lstStyle/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01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請啟用交易控制模式，執行以下動作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刪除除了老闆以外的所有員工之資料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查詢確認是否已刪除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還原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02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請開啟單一交易控制，執行以下動作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修改除了老闆以外的所有員工，獎金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+1000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、薪水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+15%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查詢確認是否已修改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送交</a:t>
            </a:r>
            <a:endParaRPr lang="en-GB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r>
              <a:rPr lang="en-US" altLang="zh-TW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03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今天公司空降了一位主管</a:t>
            </a:r>
            <a:r>
              <a:rPr lang="en-US" altLang="zh-TW" sz="2400"/>
              <a:t>ERIC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zh-TW" altLang="en-US" sz="2400"/>
              <a:t>員工編號</a:t>
            </a:r>
            <a:r>
              <a:rPr lang="en-US" altLang="zh-TW" sz="2400"/>
              <a:t>:</a:t>
            </a:r>
            <a:r>
              <a:rPr lang="zh-TW" altLang="en-US" sz="2400"/>
              <a:t> </a:t>
            </a:r>
            <a:r>
              <a:rPr lang="en-US" altLang="zh-TW" sz="2400"/>
              <a:t>6666</a:t>
            </a:r>
            <a:r>
              <a:rPr lang="zh-TW" altLang="en-US" sz="2400"/>
              <a:t>，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職稱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en-US" altLang="zh-TW" sz="2400"/>
              <a:t>MANAGER</a:t>
            </a:r>
            <a:r>
              <a:rPr lang="zh-TW" altLang="en-US" sz="2400"/>
              <a:t>，主管</a:t>
            </a:r>
            <a:r>
              <a:rPr lang="en-US" altLang="zh-TW" sz="2400"/>
              <a:t>:</a:t>
            </a:r>
            <a:r>
              <a:rPr lang="zh-TW" altLang="en-US" sz="2400"/>
              <a:t> </a:t>
            </a:r>
            <a:r>
              <a:rPr lang="en-US" altLang="zh-TW" sz="2400"/>
              <a:t>7839</a:t>
            </a:r>
            <a:r>
              <a:rPr lang="zh-TW" altLang="en-US" sz="2400"/>
              <a:t>，</a:t>
            </a:r>
            <a:endParaRPr lang="en-US" altLang="zh-TW" sz="2400"/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薪資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3500</a:t>
            </a:r>
            <a:r>
              <a:rPr lang="zh-TW" altLang="en-US"/>
              <a:t>，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部門編號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50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/>
              <a:t>另外原本就在職的</a:t>
            </a:r>
            <a:r>
              <a:rPr lang="en-US" altLang="zh-TW"/>
              <a:t>2</a:t>
            </a:r>
            <a:r>
              <a:rPr lang="zh-TW" altLang="en-US"/>
              <a:t>位員工</a:t>
            </a:r>
            <a:r>
              <a:rPr lang="en-US" altLang="zh-TW"/>
              <a:t>7499</a:t>
            </a:r>
            <a:r>
              <a:rPr lang="zh-TW" altLang="en-US"/>
              <a:t>、</a:t>
            </a:r>
            <a:r>
              <a:rPr lang="en-US" altLang="zh-TW"/>
              <a:t>7844</a:t>
            </a:r>
            <a:r>
              <a:rPr lang="zh-TW" altLang="en-US"/>
              <a:t>調至部門編號</a:t>
            </a:r>
            <a:r>
              <a:rPr lang="en-US" altLang="zh-TW"/>
              <a:t>50</a:t>
            </a:r>
            <a:r>
              <a:rPr lang="zh-TW" altLang="en-US"/>
              <a:t>，且主管改為</a:t>
            </a:r>
            <a:r>
              <a:rPr lang="en-US" altLang="zh-TW"/>
              <a:t>6666</a:t>
            </a:r>
          </a:p>
          <a:p>
            <a:pPr marL="914406" lvl="2" indent="0">
              <a:lnSpc>
                <a:spcPct val="120000"/>
              </a:lnSpc>
              <a:buNone/>
            </a:pP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請開啟單一交易控制，將上述動作在一個交易內完成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2" lvl="1" indent="0">
              <a:buNone/>
            </a:pP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98312E-D0FE-4B2E-B359-8E807D93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91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EB132-D0BF-487C-96E7-F886A322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select</a:t>
            </a:r>
            <a:r>
              <a:rPr lang="zh-TW" altLang="en-US"/>
              <a:t>敘述</a:t>
            </a:r>
            <a:r>
              <a:rPr lang="en-US" altLang="zh-TW"/>
              <a:t>-</a:t>
            </a:r>
            <a:r>
              <a:rPr lang="en-GB" altLang="zh-TW"/>
              <a:t>select</a:t>
            </a:r>
            <a:r>
              <a:rPr lang="zh-TW" altLang="en-US"/>
              <a:t>子句 </a:t>
            </a:r>
            <a:r>
              <a:rPr lang="en-US" altLang="zh-TW"/>
              <a:t>(1/8)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B0364D-FD0B-4F42-B6DC-719796D1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 sz="2800"/>
          </a:p>
          <a:p>
            <a:endParaRPr lang="en-US" altLang="zh-TW" sz="2800"/>
          </a:p>
          <a:p>
            <a:r>
              <a:rPr lang="zh-TW" altLang="en-US"/>
              <a:t>說明</a:t>
            </a:r>
            <a:endParaRPr lang="en-GB" altLang="zh-TW"/>
          </a:p>
          <a:p>
            <a:pPr lvl="1">
              <a:lnSpc>
                <a:spcPct val="160000"/>
              </a:lnSpc>
            </a:pP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運算式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(Expression)</a:t>
            </a:r>
            <a:r>
              <a:rPr lang="en-US" altLang="zh-TW">
                <a:latin typeface="+mj-lt"/>
                <a:ea typeface="Noto Sans CJK TC Thin" panose="020B0200000000000000" pitchFamily="34" charset="-120"/>
              </a:rPr>
              <a:t>:</a:t>
            </a:r>
            <a:r>
              <a:rPr lang="zh-TW" altLang="en-US">
                <a:latin typeface="+mj-lt"/>
                <a:ea typeface="Noto Sans CJK TC Thin" panose="020B0200000000000000" pitchFamily="34" charset="-120"/>
              </a:rPr>
              <a:t>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任何合法的運算式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皆可，算術運算、字串運算、函數呼叫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等等，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EX. 32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+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ENAME + 'william'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NOW()</a:t>
            </a:r>
          </a:p>
          <a:p>
            <a:pPr lvl="1">
              <a:lnSpc>
                <a:spcPct val="160000"/>
              </a:lnSpc>
            </a:pP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字面常數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(Literal)</a:t>
            </a:r>
            <a:r>
              <a:rPr lang="en-US" altLang="zh-TW">
                <a:latin typeface="+mj-lt"/>
                <a:ea typeface="Noto Sans CJK TC Thin" panose="020B02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直接指定的一個值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EX. 'william'</a:t>
            </a:r>
          </a:p>
          <a:p>
            <a:pPr lvl="1">
              <a:lnSpc>
                <a:spcPct val="160000"/>
              </a:lnSpc>
            </a:pP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別名</a:t>
            </a:r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(Alias)</a:t>
            </a:r>
            <a:r>
              <a:rPr lang="en-US" altLang="zh-TW">
                <a:latin typeface="+mj-lt"/>
                <a:ea typeface="Noto Sans CJK TC Thin" panose="020B02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自訂的名稱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，若含有中文字或其他特殊字時，需要引號包含。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as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關鍵字可省略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lang="en-GB" altLang="zh-TW"/>
          </a:p>
          <a:p>
            <a:pPr marL="0" indent="0">
              <a:buNone/>
            </a:pPr>
            <a:endParaRPr lang="en-US" altLang="zh-TW" sz="1600">
              <a:latin typeface="+mj-lt"/>
              <a:ea typeface="Noto Sans CJK TC Thin" panose="020B0200000000000000" pitchFamily="34" charset="-120"/>
            </a:endParaRPr>
          </a:p>
          <a:p>
            <a:pPr marL="457200" lvl="1" indent="0">
              <a:buNone/>
            </a:pPr>
            <a:endParaRPr lang="en-US" altLang="zh-TW" sz="1600">
              <a:latin typeface="+mj-lt"/>
              <a:ea typeface="Noto Sans CJK TC Thin" panose="020B02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965EAB4-7C3A-474B-9777-C5CABBE4B3A7}"/>
              </a:ext>
            </a:extLst>
          </p:cNvPr>
          <p:cNvSpPr txBox="1">
            <a:spLocks/>
          </p:cNvSpPr>
          <p:nvPr/>
        </p:nvSpPr>
        <p:spPr>
          <a:xfrm>
            <a:off x="1440000" y="1614938"/>
            <a:ext cx="6452143" cy="1746328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90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select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{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|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運算式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|</a:t>
            </a:r>
            <a:r>
              <a:rPr lang="zh-TW" altLang="en-US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字面</a:t>
            </a:r>
            <a:r>
              <a:rPr lang="zh-TW" altLang="zh-TW" sz="2400" b="1">
                <a:solidFill>
                  <a:srgbClr val="2A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常</a:t>
            </a:r>
            <a:r>
              <a:rPr lang="zh-TW" altLang="en-US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數</a:t>
            </a:r>
            <a:r>
              <a:rPr lang="en-GB" altLang="zh-TW" sz="2400" kern="120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}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新細明體" panose="02020500000000000000" pitchFamily="18" charset="-120"/>
                <a:ea typeface="Consolas" panose="020B0609020204030204" pitchFamily="49" charset="0"/>
                <a:cs typeface="+mn-cs"/>
              </a:rPr>
              <a:t>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as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別名</a:t>
            </a:r>
            <a:r>
              <a:rPr lang="en-GB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..,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from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zh-TW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表格名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30CF3C-3BC5-4D8C-A991-06585716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2052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61A8F-01C0-4961-9EA1-DFE6F037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33214-D01D-41CA-9F2A-16447199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簡述</a:t>
            </a:r>
            <a:endParaRPr lang="en-US" altLang="zh-TW"/>
          </a:p>
          <a:p>
            <a:pPr lvl="1"/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Data Definition Language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，資料定義語言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用以維護資料庫內的物件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資料庫常見物件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View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Index..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等</a:t>
            </a:r>
            <a:endParaRPr lang="en-US" altLang="zh-TW"/>
          </a:p>
          <a:p>
            <a:r>
              <a:rPr lang="zh-TW" altLang="en-US"/>
              <a:t>敘述</a:t>
            </a:r>
            <a:endParaRPr lang="en-US" altLang="zh-TW"/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create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新建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物件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drop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C00000"/>
                </a:solidFill>
              </a:rPr>
              <a:t>移除</a:t>
            </a:r>
            <a:r>
              <a:rPr lang="zh-TW" altLang="en-US"/>
              <a:t>物件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alter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修改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物件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en-US" altLang="zh-TW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truncate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截斷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物件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7FB88A-A770-42B0-8D11-2A3859C58BA2}"/>
              </a:ext>
            </a:extLst>
          </p:cNvPr>
          <p:cNvSpPr txBox="1">
            <a:spLocks/>
          </p:cNvSpPr>
          <p:nvPr/>
        </p:nvSpPr>
        <p:spPr>
          <a:xfrm>
            <a:off x="5243945" y="5942618"/>
            <a:ext cx="4564084" cy="444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物件在講義內皆以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為例</a:t>
            </a:r>
            <a:endParaRPr lang="en-US" altLang="zh-TW" sz="2400" b="1">
              <a:solidFill>
                <a:srgbClr val="C00000"/>
              </a:solidFill>
              <a:highlight>
                <a:srgbClr val="E8F2FE"/>
              </a:highlight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047489-5A1A-4FD1-812C-FCBDE9C2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2529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E9D14-F31A-4196-A39F-3BE82D0E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21EA6A-54CA-4AF8-8E6A-162BCC75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 sz="1600"/>
          </a:p>
          <a:p>
            <a:r>
              <a:rPr lang="zh-TW" altLang="en-US"/>
              <a:t>說明</a:t>
            </a:r>
            <a:endParaRPr lang="en-US" altLang="zh-TW"/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資料表名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新建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的名稱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欄位定義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Column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的描述，名稱、資料型態和長度、接受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否、預設值、註解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等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PK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UK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、</a:t>
            </a:r>
            <a:r>
              <a:rPr lang="en-US" altLang="zh-TW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FK..</a:t>
            </a:r>
            <a:r>
              <a:rPr lang="zh-TW" altLang="en-US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等。約束定義亦可寫在欄位定義段落，但通常會分開</a:t>
            </a:r>
            <a:endParaRPr lang="en-US" altLang="zh-TW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457200" lvl="1" indent="0">
              <a:buNone/>
            </a:pP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註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欄位定義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段落也稱為</a:t>
            </a:r>
            <a:r>
              <a:rPr lang="en-US" altLang="zh-TW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Column Level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約束定義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段落則稱為</a:t>
            </a:r>
            <a:r>
              <a:rPr lang="en-US" altLang="zh-TW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Table Level</a:t>
            </a:r>
            <a:endParaRPr lang="en-US" altLang="zh-TW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F83A767-7BD5-4C08-B41E-525ACC5C6655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11515360" cy="458412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各欄位定義</a:t>
            </a:r>
            <a:r>
              <a:rPr lang="zh-TW" altLang="zh-TW" sz="2400" kern="1200">
                <a:solidFill>
                  <a:srgbClr val="000000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和</a:t>
            </a:r>
            <a:r>
              <a:rPr lang="zh-TW" altLang="zh-TW" sz="2400" kern="1200">
                <a:solidFill>
                  <a:srgbClr val="000000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各約束定義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comment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</a:t>
            </a:r>
            <a:r>
              <a:rPr lang="zh-TW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資料表註解</a:t>
            </a:r>
            <a:r>
              <a:rPr lang="en-US" altLang="zh-TW" sz="2400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endParaRPr lang="en-US" altLang="zh-TW" sz="2400" b="1">
              <a:solidFill>
                <a:srgbClr val="C00000"/>
              </a:solidFill>
              <a:highlight>
                <a:srgbClr val="E8F2FE"/>
              </a:highlight>
              <a:ea typeface="Noto Sans CJK TC Thin" panose="020B02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35F62B-F7C9-4167-93FA-48989C4C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1602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2F5B0-0D18-4421-B1A8-FA2145BC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378D9-1641-46FB-8148-585D849C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語法</a:t>
            </a:r>
            <a:endParaRPr lang="en-US" altLang="zh-TW"/>
          </a:p>
          <a:p>
            <a:endParaRPr lang="en-US" altLang="zh-TW" sz="1600"/>
          </a:p>
          <a:p>
            <a:r>
              <a:rPr lang="zh-TW" altLang="en-US"/>
              <a:t>說明</a:t>
            </a:r>
            <a:endParaRPr lang="en-US" altLang="zh-TW"/>
          </a:p>
          <a:p>
            <a:pPr marL="685800" lvl="2">
              <a:lnSpc>
                <a:spcPct val="140000"/>
              </a:lnSpc>
              <a:spcBef>
                <a:spcPts val="1000"/>
              </a:spcBef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欄位的名稱</a:t>
            </a: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685800" lvl="2">
              <a:lnSpc>
                <a:spcPct val="140000"/>
              </a:lnSpc>
              <a:spcBef>
                <a:spcPts val="1000"/>
              </a:spcBef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資料型態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欄位的資料型態</a:t>
            </a: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685800" lvl="2">
              <a:lnSpc>
                <a:spcPct val="140000"/>
              </a:lnSpc>
              <a:spcBef>
                <a:spcPts val="1000"/>
              </a:spcBef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長度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欄位的長度</a:t>
            </a: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685800" lvl="2">
              <a:lnSpc>
                <a:spcPct val="140000"/>
              </a:lnSpc>
              <a:spcBef>
                <a:spcPts val="1000"/>
              </a:spcBef>
            </a:pPr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not null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欄位不可放入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值</a:t>
            </a: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685800" lvl="2">
              <a:lnSpc>
                <a:spcPct val="140000"/>
              </a:lnSpc>
              <a:spcBef>
                <a:spcPts val="1000"/>
              </a:spcBef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預設值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(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執行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insert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敘述時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若未指定欄位值，自動放入的值</a:t>
            </a: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685800" lvl="2">
              <a:lnSpc>
                <a:spcPct val="140000"/>
              </a:lnSpc>
              <a:spcBef>
                <a:spcPts val="1000"/>
              </a:spcBef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註解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欄位的註解</a:t>
            </a: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30157C7-18FF-41B0-B2A1-0C29CA020C5C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10758927" cy="454827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zh-TW" altLang="zh-TW" sz="2400" b="1" kern="1200">
                <a:solidFill>
                  <a:srgbClr val="6A3E3E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資料型態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長度</a:t>
            </a:r>
            <a:r>
              <a:rPr lang="en-US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not null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 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default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zh-TW" sz="2400" b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預設值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 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comment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</a:t>
            </a:r>
            <a:r>
              <a:rPr lang="zh-TW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註解</a:t>
            </a: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'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endParaRPr lang="en-US" altLang="zh-TW" sz="2400" b="1">
              <a:solidFill>
                <a:srgbClr val="C00000"/>
              </a:solidFill>
              <a:highlight>
                <a:srgbClr val="E8F2FE"/>
              </a:highlight>
              <a:ea typeface="Noto Sans CJK TC Thin" panose="020B02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75EEDE-7EB6-4961-8528-D5D517B8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497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EF4D5-D4EA-4C7B-AADB-F73F1563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B9C49-CB9B-43A9-A0A2-36AAF179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8058F35-DE51-492D-AE9B-6B02E9290439}"/>
              </a:ext>
            </a:extLst>
          </p:cNvPr>
          <p:cNvSpPr txBox="1">
            <a:spLocks/>
          </p:cNvSpPr>
          <p:nvPr/>
        </p:nvSpPr>
        <p:spPr>
          <a:xfrm>
            <a:off x="1440000" y="1799999"/>
            <a:ext cx="10538176" cy="4317771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欄位定義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altLang="zh-TW" sz="2400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create table </a:t>
            </a:r>
            <a:r>
              <a:rPr lang="en-US" altLang="zh-TW" sz="2400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MEMBER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75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ID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not null comment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編號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USERNAME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varchar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(50)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not null comment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帳號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PASSWORD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varchar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(50)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not null comment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'</a:t>
            </a:r>
            <a:r>
              <a:rPr lang="zh-TW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密碼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NICKNAME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varchar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(50)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not null comment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'</a:t>
            </a:r>
            <a:r>
              <a:rPr lang="zh-TW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暱稱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CREATE_TIME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datetime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not null comment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'</a:t>
            </a:r>
            <a:r>
              <a:rPr lang="zh-TW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建立日期時間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spcAft>
                <a:spcPts val="0"/>
              </a:spcAft>
              <a:buNone/>
            </a:pPr>
            <a:r>
              <a:rPr lang="en-US" altLang="zh-TW" sz="2400" b="1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PASS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bit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(1)</a:t>
            </a:r>
            <a:r>
              <a:rPr lang="en-US" altLang="zh-TW" sz="2400" b="1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not null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spcAft>
                <a:spcPts val="0"/>
              </a:spcAft>
              <a:buNone/>
            </a:pPr>
            <a:r>
              <a:rPr lang="en-US" altLang="zh-TW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r>
              <a:rPr lang="en-US" altLang="zh-TW" sz="2400" kern="1200">
                <a:solidFill>
                  <a:srgbClr val="2A00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約束定義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75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</a:t>
            </a:r>
            <a:endParaRPr lang="zh-TW" altLang="zh-TW" sz="2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794B76-9A6A-4D11-BC00-B60C3236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0513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D2214-FAB1-4C5F-B8EF-B0C2204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(1/1</a:t>
            </a:r>
            <a:r>
              <a:rPr lang="en-US" altLang="zh-TW"/>
              <a:t>3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6CCFE-0114-4665-B05C-35F2E01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主要鍵</a:t>
            </a:r>
            <a:r>
              <a:rPr lang="en-US" altLang="zh-TW"/>
              <a:t>(Primary Key)</a:t>
            </a: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寫在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欄位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定義段落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(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Column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 Level)</a:t>
            </a:r>
          </a:p>
          <a:p>
            <a:pPr lvl="2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語法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/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/>
            <a:r>
              <a:rPr lang="zh-TW" altLang="en-US">
                <a:solidFill>
                  <a:prstClr val="black"/>
                </a:solidFill>
              </a:rPr>
              <a:t>說明</a:t>
            </a:r>
            <a:endParaRPr lang="en-US" altLang="zh-TW">
              <a:solidFill>
                <a:prstClr val="black"/>
              </a:solidFill>
            </a:endParaRPr>
          </a:p>
          <a:p>
            <a:pPr lvl="3">
              <a:lnSpc>
                <a:spcPct val="120000"/>
              </a:lnSpc>
            </a:pPr>
            <a:r>
              <a:rPr lang="zh-TW" altLang="en-US" sz="2400"/>
              <a:t>欄位定義</a:t>
            </a:r>
            <a:r>
              <a:rPr lang="en-US" altLang="zh-TW" sz="2400"/>
              <a:t>:</a:t>
            </a:r>
            <a:r>
              <a:rPr lang="zh-TW" altLang="en-US" sz="2400"/>
              <a:t> 寫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在某個欄位定義之後，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此欄位就會被設定成主要鍵</a:t>
            </a:r>
            <a:endParaRPr lang="en-US" altLang="zh-TW">
              <a:solidFill>
                <a:prstClr val="black"/>
              </a:solidFill>
            </a:endParaRP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寫在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約束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定義段落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(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Table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 Level)</a:t>
            </a:r>
          </a:p>
          <a:p>
            <a:pPr lvl="2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語法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/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/>
            <a:r>
              <a:rPr lang="zh-TW" altLang="en-US">
                <a:solidFill>
                  <a:prstClr val="black"/>
                </a:solidFill>
              </a:rPr>
              <a:t>說明</a:t>
            </a:r>
            <a:endParaRPr lang="en-US" altLang="zh-TW">
              <a:solidFill>
                <a:prstClr val="black"/>
              </a:solidFill>
            </a:endParaRPr>
          </a:p>
          <a:p>
            <a:pPr lvl="3">
              <a:lnSpc>
                <a:spcPct val="12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欲被設定成主要鍵的欄位名稱</a:t>
            </a:r>
            <a:endParaRPr lang="en-US" altLang="zh-TW">
              <a:solidFill>
                <a:prstClr val="black"/>
              </a:solidFill>
            </a:endParaRPr>
          </a:p>
          <a:p>
            <a:pPr lvl="1"/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1BE9782-49D9-49ED-B01E-875F6BFCAF96}"/>
              </a:ext>
            </a:extLst>
          </p:cNvPr>
          <p:cNvSpPr txBox="1">
            <a:spLocks/>
          </p:cNvSpPr>
          <p:nvPr/>
        </p:nvSpPr>
        <p:spPr>
          <a:xfrm>
            <a:off x="2085082" y="2888609"/>
            <a:ext cx="5770444" cy="51145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欄位定義</a:t>
            </a:r>
            <a:r>
              <a:rPr lang="en-US" altLang="zh-TW" sz="240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primary key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D717DCB-70C8-468D-B174-33D35A83411B}"/>
              </a:ext>
            </a:extLst>
          </p:cNvPr>
          <p:cNvSpPr txBox="1">
            <a:spLocks/>
          </p:cNvSpPr>
          <p:nvPr/>
        </p:nvSpPr>
        <p:spPr>
          <a:xfrm>
            <a:off x="8174614" y="1686164"/>
            <a:ext cx="4211350" cy="1379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註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1.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一個資料表，主要鍵只能有一個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2.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主要鍵欄位不接受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值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!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C617237-B336-48A0-8D83-97FC20C0D516}"/>
              </a:ext>
            </a:extLst>
          </p:cNvPr>
          <p:cNvSpPr txBox="1">
            <a:spLocks/>
          </p:cNvSpPr>
          <p:nvPr/>
        </p:nvSpPr>
        <p:spPr>
          <a:xfrm>
            <a:off x="2085082" y="5571873"/>
            <a:ext cx="5770445" cy="51145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primary key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..,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endParaRPr lang="en-US" altLang="zh-TW" sz="2400" dirty="0">
              <a:highlight>
                <a:srgbClr val="E8F2FE"/>
              </a:highlight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02DD8D-F219-49C0-B0BD-6AC51384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0687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0765-D035-4B59-907E-366076E5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(2/13)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A363E-D0A5-4F5A-AEC9-06014379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6AEB51E-D90E-45D3-858F-E9EC7F6E23E4}"/>
              </a:ext>
            </a:extLst>
          </p:cNvPr>
          <p:cNvSpPr txBox="1">
            <a:spLocks/>
          </p:cNvSpPr>
          <p:nvPr/>
        </p:nvSpPr>
        <p:spPr>
          <a:xfrm>
            <a:off x="1439999" y="1800000"/>
            <a:ext cx="11259001" cy="5598327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定義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建立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主要鍵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寫在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定義段落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Column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Level)</a:t>
            </a:r>
            <a:endParaRPr lang="en-US" altLang="zh-TW" sz="240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create table </a:t>
            </a: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MEMBER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ID </a:t>
            </a:r>
            <a:r>
              <a:rPr lang="en-US" altLang="zh-TW" sz="24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zh-TW" altLang="en-US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not null comment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en-US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編號</a:t>
            </a:r>
            <a:r>
              <a:rPr lang="en-US" altLang="zh-TW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en-US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primary key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  <a:r>
              <a:rPr lang="zh-TW" altLang="en-US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略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範例</a:t>
            </a:r>
            <a:r>
              <a:rPr lang="en-US" altLang="zh-TW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約束定義</a:t>
            </a:r>
            <a:r>
              <a:rPr lang="en-US" altLang="zh-TW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建立</a:t>
            </a:r>
            <a:r>
              <a:rPr lang="zh-TW" altLang="en-US" sz="2400" b="1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主要鍵</a:t>
            </a:r>
            <a:r>
              <a:rPr lang="en-US" altLang="zh-TW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寫在</a:t>
            </a:r>
            <a:r>
              <a:rPr lang="zh-TW" altLang="en-US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約束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定義段落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Table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Level)</a:t>
            </a:r>
            <a:endParaRPr lang="en-US" altLang="zh-TW" sz="240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create table </a:t>
            </a: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MEMBER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ID </a:t>
            </a:r>
            <a:r>
              <a:rPr lang="en-US" altLang="zh-TW" sz="24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zh-TW" altLang="en-US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not null comment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en-US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編號</a:t>
            </a:r>
            <a:r>
              <a:rPr lang="en-US" altLang="zh-TW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  <a:r>
              <a:rPr lang="zh-TW" altLang="en-US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略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primary key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ID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2400" b="1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E20ED4-7711-4EEC-A132-127672A0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5764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D2214-FAB1-4C5F-B8EF-B0C2204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(3/13)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6CCFE-0114-4665-B05C-35F2E01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唯一鍵</a:t>
            </a:r>
            <a:r>
              <a:rPr lang="en-US" altLang="zh-TW"/>
              <a:t>(</a:t>
            </a:r>
            <a:r>
              <a:rPr lang="en-GB" altLang="zh-TW"/>
              <a:t>Unique Key)</a:t>
            </a:r>
            <a:endParaRPr lang="en-US" altLang="zh-TW"/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寫在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欄位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定義段落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(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Column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 Level)</a:t>
            </a:r>
          </a:p>
          <a:p>
            <a:pPr lvl="2">
              <a:lnSpc>
                <a:spcPct val="120000"/>
              </a:lnSpc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語法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>
              <a:lnSpc>
                <a:spcPct val="120000"/>
              </a:lnSpc>
            </a:pP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>
              <a:lnSpc>
                <a:spcPct val="120000"/>
              </a:lnSpc>
            </a:pPr>
            <a:r>
              <a:rPr lang="zh-TW" altLang="en-US">
                <a:solidFill>
                  <a:prstClr val="black"/>
                </a:solidFill>
              </a:rPr>
              <a:t>說明</a:t>
            </a:r>
            <a:endParaRPr lang="en-US" altLang="zh-TW">
              <a:solidFill>
                <a:prstClr val="black"/>
              </a:solidFill>
            </a:endParaRPr>
          </a:p>
          <a:p>
            <a:pPr lvl="3">
              <a:lnSpc>
                <a:spcPct val="120000"/>
              </a:lnSpc>
            </a:pPr>
            <a:r>
              <a:rPr lang="zh-TW" altLang="en-US" sz="2400"/>
              <a:t>欄位定義</a:t>
            </a:r>
            <a:r>
              <a:rPr lang="en-US" altLang="zh-TW" sz="2400"/>
              <a:t>:</a:t>
            </a:r>
            <a:r>
              <a:rPr lang="zh-TW" altLang="en-US" sz="2400"/>
              <a:t>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寫在某個欄位定義之後，</a:t>
            </a:r>
            <a:r>
              <a:rPr lang="zh-TW" altLang="en-US" sz="2400">
                <a:solidFill>
                  <a:srgbClr val="C00000"/>
                </a:solidFill>
              </a:rPr>
              <a:t>此欄位就會被設定成唯一鍵</a:t>
            </a:r>
            <a:endParaRPr lang="en-US" altLang="zh-TW">
              <a:solidFill>
                <a:srgbClr val="C00000"/>
              </a:solidFill>
            </a:endParaRP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寫在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約束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定義段落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(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Table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 Level)</a:t>
            </a:r>
          </a:p>
          <a:p>
            <a:pPr lvl="2">
              <a:lnSpc>
                <a:spcPct val="120000"/>
              </a:lnSpc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語法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>
              <a:lnSpc>
                <a:spcPct val="120000"/>
              </a:lnSpc>
            </a:pP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>
              <a:lnSpc>
                <a:spcPct val="120000"/>
              </a:lnSpc>
            </a:pPr>
            <a:r>
              <a:rPr lang="zh-TW" altLang="en-US">
                <a:solidFill>
                  <a:prstClr val="black"/>
                </a:solidFill>
              </a:rPr>
              <a:t>說明</a:t>
            </a:r>
            <a:endParaRPr lang="en-US" altLang="zh-TW">
              <a:solidFill>
                <a:prstClr val="black"/>
              </a:solidFill>
            </a:endParaRPr>
          </a:p>
          <a:p>
            <a:pPr lvl="3">
              <a:lnSpc>
                <a:spcPct val="12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唯一鍵名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自訂的唯一鍵名稱。命名習慣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UK_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資料表名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_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欄位名</a:t>
            </a:r>
            <a:endParaRPr lang="en-US" altLang="zh-TW" sz="24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3">
              <a:lnSpc>
                <a:spcPct val="120000"/>
              </a:lnSpc>
            </a:pPr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欲被設定成唯一鍵的欄位名稱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1"/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1BE9782-49D9-49ED-B01E-875F6BFCAF96}"/>
              </a:ext>
            </a:extLst>
          </p:cNvPr>
          <p:cNvSpPr txBox="1">
            <a:spLocks/>
          </p:cNvSpPr>
          <p:nvPr/>
        </p:nvSpPr>
        <p:spPr>
          <a:xfrm>
            <a:off x="2085081" y="2867943"/>
            <a:ext cx="7225173" cy="51145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欄位定義</a:t>
            </a:r>
            <a:r>
              <a:rPr lang="zh-TW" altLang="zh-TW" sz="2400" kern="1200">
                <a:solidFill>
                  <a:srgbClr val="000000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unique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D717DCB-70C8-468D-B174-33D35A83411B}"/>
              </a:ext>
            </a:extLst>
          </p:cNvPr>
          <p:cNvSpPr txBox="1">
            <a:spLocks/>
          </p:cNvSpPr>
          <p:nvPr/>
        </p:nvSpPr>
        <p:spPr>
          <a:xfrm>
            <a:off x="8797861" y="1264590"/>
            <a:ext cx="4273903" cy="1379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註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1.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一個資料表，唯一鍵可以有多個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2.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唯一鍵欄位可以接受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null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值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!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C617237-B336-48A0-8D83-97FC20C0D516}"/>
              </a:ext>
            </a:extLst>
          </p:cNvPr>
          <p:cNvSpPr txBox="1">
            <a:spLocks/>
          </p:cNvSpPr>
          <p:nvPr/>
        </p:nvSpPr>
        <p:spPr>
          <a:xfrm>
            <a:off x="2085080" y="5478697"/>
            <a:ext cx="7225174" cy="51145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unique key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唯一鍵名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..,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endParaRPr lang="en-US" altLang="zh-TW" sz="2400" dirty="0">
              <a:highlight>
                <a:srgbClr val="E8F2FE"/>
              </a:highlight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70D77A-2158-40DE-8C48-489D64AE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8902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0765-D035-4B59-907E-366076E5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(4/13)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A363E-D0A5-4F5A-AEC9-06014379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1BCC461-3182-4322-AEF0-79DC72729504}"/>
              </a:ext>
            </a:extLst>
          </p:cNvPr>
          <p:cNvSpPr txBox="1">
            <a:spLocks/>
          </p:cNvSpPr>
          <p:nvPr/>
        </p:nvSpPr>
        <p:spPr>
          <a:xfrm>
            <a:off x="1440000" y="1800000"/>
            <a:ext cx="11259000" cy="5598327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-- 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範例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約束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定義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建立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唯一鍵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寫在</a:t>
            </a:r>
            <a:r>
              <a:rPr lang="zh-TW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</a:t>
            </a:r>
            <a:r>
              <a:rPr lang="zh-TW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定義段落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400" b="1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Column</a:t>
            </a:r>
            <a:r>
              <a:rPr lang="en-US" altLang="zh-TW" sz="2400" kern="1200">
                <a:solidFill>
                  <a:srgbClr val="3F7F5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Level)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create table </a:t>
            </a: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MEMBER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USERNAME </a:t>
            </a:r>
            <a:r>
              <a:rPr lang="en-US" altLang="zh-TW" sz="24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varchar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(50)</a:t>
            </a:r>
            <a:r>
              <a:rPr lang="zh-TW" altLang="en-US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not null comment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en-US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帳號</a:t>
            </a:r>
            <a:r>
              <a:rPr lang="en-US" altLang="zh-TW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en-US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unique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  <a:r>
              <a:rPr lang="zh-TW" altLang="en-US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略</a:t>
            </a: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240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--</a:t>
            </a:r>
            <a:r>
              <a:rPr lang="zh-TW" altLang="en-US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範例</a:t>
            </a:r>
            <a:r>
              <a:rPr lang="en-US" altLang="zh-TW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約束定義</a:t>
            </a:r>
            <a:r>
              <a:rPr lang="en-US" altLang="zh-TW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建立</a:t>
            </a:r>
            <a:r>
              <a:rPr lang="zh-TW" altLang="en-US" sz="2400" b="1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唯一鍵</a:t>
            </a:r>
            <a:r>
              <a:rPr lang="en-US" altLang="zh-TW" sz="240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寫在</a:t>
            </a:r>
            <a:r>
              <a:rPr lang="zh-TW" altLang="en-US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約束</a:t>
            </a:r>
            <a:r>
              <a:rPr lang="zh-TW" altLang="en-US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定義段落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Table</a:t>
            </a:r>
            <a:r>
              <a:rPr lang="en-US" altLang="zh-TW" sz="2400">
                <a:solidFill>
                  <a:srgbClr val="3F7F5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Level)</a:t>
            </a:r>
            <a:endParaRPr lang="en-US" altLang="zh-TW" sz="240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create table </a:t>
            </a: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MEMBER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USERNAME </a:t>
            </a:r>
            <a:r>
              <a:rPr lang="en-US" altLang="zh-TW" sz="24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varchar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(50)</a:t>
            </a:r>
            <a:r>
              <a:rPr lang="zh-TW" altLang="en-US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not null comment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zh-TW" altLang="en-US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帳號</a:t>
            </a:r>
            <a:r>
              <a:rPr lang="en-US" altLang="zh-TW" sz="2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'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..</a:t>
            </a:r>
            <a:r>
              <a:rPr lang="zh-TW" altLang="en-US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略</a:t>
            </a: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400" b="1">
                <a:solidFill>
                  <a:srgbClr val="7F0055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unique key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 UK_MEMBER_USERNAME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b="1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USERNAME</a:t>
            </a:r>
            <a:r>
              <a:rPr lang="en-US" altLang="zh-TW" sz="2400" b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2400" b="1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>
                <a:highlight>
                  <a:srgbClr val="E8F2FE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D64C50-84B0-4B6A-ABD0-70A1574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2323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D2214-FAB1-4C5F-B8EF-B0C2204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(5/13)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6CCFE-0114-4665-B05C-35F2E01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外來鍵</a:t>
            </a:r>
            <a:r>
              <a:rPr lang="en-US" altLang="zh-TW"/>
              <a:t>(</a:t>
            </a:r>
            <a:r>
              <a:rPr lang="en-GB" altLang="zh-TW"/>
              <a:t>Foreign Key)</a:t>
            </a:r>
            <a:r>
              <a:rPr lang="zh-TW" altLang="en-US"/>
              <a:t> </a:t>
            </a:r>
            <a:r>
              <a:rPr lang="en-US" altLang="zh-TW"/>
              <a:t>(1/2)</a:t>
            </a: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寫在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欄位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定義段落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(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Column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 Level)</a:t>
            </a:r>
          </a:p>
          <a:p>
            <a:pPr lvl="2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語法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/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/>
            <a:r>
              <a:rPr lang="zh-TW" altLang="en-US">
                <a:solidFill>
                  <a:prstClr val="black"/>
                </a:solidFill>
              </a:rPr>
              <a:t>說明</a:t>
            </a:r>
            <a:endParaRPr lang="en-US" altLang="zh-TW">
              <a:solidFill>
                <a:prstClr val="black"/>
              </a:solidFill>
            </a:endParaRPr>
          </a:p>
          <a:p>
            <a:pPr lvl="3"/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欄位定義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寫在某個欄位定義之後，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此欄位就會被設定成外來鍵</a:t>
            </a:r>
            <a:endParaRPr lang="en-US" altLang="zh-TW" sz="24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3"/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被參考資料表名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欲參考的資料表名稱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3"/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被參考欄位名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欲參考的欄位名稱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1BE9782-49D9-49ED-B01E-875F6BFCAF96}"/>
              </a:ext>
            </a:extLst>
          </p:cNvPr>
          <p:cNvSpPr txBox="1">
            <a:spLocks/>
          </p:cNvSpPr>
          <p:nvPr/>
        </p:nvSpPr>
        <p:spPr>
          <a:xfrm>
            <a:off x="2085081" y="3019239"/>
            <a:ext cx="7951548" cy="511459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</a:t>
            </a:r>
            <a:r>
              <a:rPr lang="zh-TW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欄位定義</a:t>
            </a:r>
            <a:r>
              <a:rPr lang="zh-TW" altLang="zh-TW" sz="2400" kern="1200">
                <a:solidFill>
                  <a:srgbClr val="000000"/>
                </a:solidFill>
                <a:effectLst/>
                <a:ea typeface="Consolas" panose="020B0609020204030204" pitchFamily="49" charset="0"/>
                <a:cs typeface="+mn-cs"/>
              </a:rPr>
              <a:t> 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references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被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參考資料表名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被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參考欄位名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endParaRPr lang="en-US" altLang="zh-TW" sz="2400" b="1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7F59A5A-7E8C-4419-B482-E69AA5E58045}"/>
              </a:ext>
            </a:extLst>
          </p:cNvPr>
          <p:cNvSpPr txBox="1">
            <a:spLocks/>
          </p:cNvSpPr>
          <p:nvPr/>
        </p:nvSpPr>
        <p:spPr>
          <a:xfrm>
            <a:off x="7775043" y="5273674"/>
            <a:ext cx="5255157" cy="1376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108000" tIns="108000" rIns="108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中，在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Column Level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定義外來鍵，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語法不會錯誤，但不會有任何作用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測試版本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8.0.19)</a:t>
            </a:r>
            <a:endParaRPr lang="en-US" altLang="zh-TW" sz="20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55BAAD-047F-4CD3-9CCA-BFEB8B11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8956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D2214-FAB1-4C5F-B8EF-B0C2204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DL-create table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敘述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-</a:t>
            </a:r>
            <a:r>
              <a:rPr lang="zh-TW" altLang="en-US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約束定義</a:t>
            </a:r>
            <a:r>
              <a:rPr lang="zh-TW" altLang="en-US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 </a:t>
            </a:r>
            <a:r>
              <a:rPr lang="en-US" altLang="zh-TW"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(6/13)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6CCFE-0114-4665-B05C-35F2E01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50400"/>
            <a:ext cx="13140000" cy="6609600"/>
          </a:xfrm>
        </p:spPr>
        <p:txBody>
          <a:bodyPr/>
          <a:lstStyle/>
          <a:p>
            <a:r>
              <a:rPr lang="zh-TW" altLang="en-US"/>
              <a:t>外來鍵</a:t>
            </a:r>
            <a:r>
              <a:rPr lang="en-US" altLang="zh-TW"/>
              <a:t>(</a:t>
            </a:r>
            <a:r>
              <a:rPr lang="en-GB" altLang="zh-TW"/>
              <a:t>Foreign Key)</a:t>
            </a:r>
            <a:r>
              <a:rPr lang="zh-TW" altLang="en-US"/>
              <a:t> </a:t>
            </a:r>
            <a:r>
              <a:rPr lang="en-US" altLang="zh-TW"/>
              <a:t>(2/2)</a:t>
            </a:r>
          </a:p>
          <a:p>
            <a:pPr lvl="1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寫在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約束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定義段落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(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cs"/>
              </a:rPr>
              <a:t>Table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 Level)</a:t>
            </a:r>
          </a:p>
          <a:p>
            <a:pPr lvl="2"/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Light" panose="020B0300000000000000" pitchFamily="34" charset="-120"/>
                <a:ea typeface="Noto Sans CJK TC Light" panose="020B0300000000000000" pitchFamily="34" charset="-120"/>
                <a:cs typeface="+mn-cs"/>
              </a:rPr>
              <a:t>語法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/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Light" panose="020B0300000000000000" pitchFamily="34" charset="-120"/>
              <a:ea typeface="Noto Sans CJK TC Light" panose="020B0300000000000000" pitchFamily="34" charset="-120"/>
              <a:cs typeface="+mn-cs"/>
            </a:endParaRPr>
          </a:p>
          <a:p>
            <a:pPr lvl="2"/>
            <a:endParaRPr lang="en-US" altLang="zh-TW">
              <a:solidFill>
                <a:prstClr val="black"/>
              </a:solidFill>
            </a:endParaRPr>
          </a:p>
          <a:p>
            <a:pPr lvl="2"/>
            <a:r>
              <a:rPr lang="zh-TW" altLang="en-US">
                <a:solidFill>
                  <a:prstClr val="black"/>
                </a:solidFill>
              </a:rPr>
              <a:t>說明</a:t>
            </a:r>
            <a:endParaRPr lang="en-US" altLang="zh-TW">
              <a:solidFill>
                <a:prstClr val="black"/>
              </a:solidFill>
            </a:endParaRPr>
          </a:p>
          <a:p>
            <a:pPr lvl="3"/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外來鍵名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自訂的外來鍵名稱。命名習慣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FK_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資料表名</a:t>
            </a:r>
            <a:r>
              <a:rPr lang="en-US" altLang="zh-TW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_</a:t>
            </a:r>
            <a:r>
              <a:rPr lang="zh-TW" altLang="en-US" sz="24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欄位名</a:t>
            </a:r>
            <a:endParaRPr lang="en-US" altLang="zh-TW" sz="24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3"/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欄位名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欲被設定成外來鍵的欄位名稱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3"/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被參考資料表名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被參考的資料表名稱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lvl="3"/>
            <a:r>
              <a:rPr lang="zh-TW" altLang="en-US" sz="24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被參考欄位名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被參考的欄位名稱</a:t>
            </a:r>
            <a:endParaRPr lang="en-US" altLang="zh-TW" sz="240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1BE9782-49D9-49ED-B01E-875F6BFCAF96}"/>
              </a:ext>
            </a:extLst>
          </p:cNvPr>
          <p:cNvSpPr txBox="1">
            <a:spLocks/>
          </p:cNvSpPr>
          <p:nvPr/>
        </p:nvSpPr>
        <p:spPr>
          <a:xfrm>
            <a:off x="2085080" y="3051897"/>
            <a:ext cx="9317377" cy="996103"/>
          </a:xfrm>
          <a:prstGeom prst="rect">
            <a:avLst/>
          </a:prstGeom>
          <a:solidFill>
            <a:srgbClr val="E8F2FC"/>
          </a:solidFill>
          <a:ln>
            <a:solidFill>
              <a:schemeClr val="tx1"/>
            </a:solidFill>
          </a:ln>
        </p:spPr>
        <p:txBody>
          <a:bodyPr vert="horz" lIns="91440" tIns="144000" rIns="91440" bIns="9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constraint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外來鍵名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]</a:t>
            </a: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foreign key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GB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.., 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欄位名</a:t>
            </a:r>
            <a:r>
              <a:rPr lang="en-GB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endParaRPr lang="zh-TW" altLang="zh-TW" sz="14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references</a:t>
            </a:r>
            <a:r>
              <a:rPr lang="zh-TW" altLang="en-US" sz="2400" b="1" kern="1200">
                <a:solidFill>
                  <a:srgbClr val="7F0055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被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參考資料表名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被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參考欄位名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..,</a:t>
            </a:r>
            <a:r>
              <a:rPr lang="zh-TW" altLang="en-US" sz="2400" b="1">
                <a:solidFill>
                  <a:srgbClr val="6A3E3E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被</a:t>
            </a:r>
            <a:r>
              <a:rPr lang="zh-TW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參考欄位名</a:t>
            </a:r>
            <a:r>
              <a:rPr lang="en-US" altLang="zh-TW" sz="2400" b="1" kern="1200">
                <a:solidFill>
                  <a:srgbClr val="6A3E3E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</a:t>
            </a:r>
            <a:r>
              <a:rPr lang="en-US" altLang="zh-TW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endParaRPr lang="en-US" altLang="zh-TW" sz="2400" dirty="0">
              <a:highlight>
                <a:srgbClr val="E8F2FE"/>
              </a:highlight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9EF0A2D-6456-3941-930C-5269C01FA63B}"/>
              </a:ext>
            </a:extLst>
          </p:cNvPr>
          <p:cNvSpPr txBox="1">
            <a:spLocks/>
          </p:cNvSpPr>
          <p:nvPr/>
        </p:nvSpPr>
        <p:spPr>
          <a:xfrm>
            <a:off x="8436056" y="2365876"/>
            <a:ext cx="4354528" cy="510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108000" tIns="108000" rIns="10800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被參考的欄位必須有索引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(Index)</a:t>
            </a:r>
            <a:endParaRPr lang="en-US" altLang="zh-TW" sz="20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A44383-2DBA-4508-8C23-87A20E91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CAD-6188-43E1-91D5-1BDD6C50BABC}" type="slidenum">
              <a:rPr lang="zh-TW" altLang="en-US" smtClean="0"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17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Noto Sans CJK TC Light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講義.potx" id="{B6AA0A68-76FD-4183-B35A-786C0DF51E40}" vid="{74F70CA8-9BD4-4EDB-A242-4D458CDB8F9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講義</Template>
  <TotalTime>9563</TotalTime>
  <Words>14601</Words>
  <Application>Microsoft Macintosh PowerPoint</Application>
  <PresentationFormat>自訂</PresentationFormat>
  <Paragraphs>2232</Paragraphs>
  <Slides>138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138</vt:i4>
      </vt:variant>
    </vt:vector>
  </HeadingPairs>
  <TitlesOfParts>
    <vt:vector size="147" baseType="lpstr">
      <vt:lpstr>微軟正黑體</vt:lpstr>
      <vt:lpstr>新細明體</vt:lpstr>
      <vt:lpstr>Noto Sans CJK TC Light</vt:lpstr>
      <vt:lpstr>Noto Sans CJK TC Medium</vt:lpstr>
      <vt:lpstr>Noto Sans CJK TC Thin</vt:lpstr>
      <vt:lpstr>Arial</vt:lpstr>
      <vt:lpstr>Calibri</vt:lpstr>
      <vt:lpstr>Consolas</vt:lpstr>
      <vt:lpstr>Office 佈景主題</vt:lpstr>
      <vt:lpstr>MySQL-SQL</vt:lpstr>
      <vt:lpstr>大綱</vt:lpstr>
      <vt:lpstr>SQL的基本觀念 (1/3)</vt:lpstr>
      <vt:lpstr>SQL的基本觀念 (2/3)</vt:lpstr>
      <vt:lpstr>SQL的基本觀念 (3/3)</vt:lpstr>
      <vt:lpstr>DQL</vt:lpstr>
      <vt:lpstr>select敘述 (1/2)</vt:lpstr>
      <vt:lpstr>select敘述 (2/2)</vt:lpstr>
      <vt:lpstr>select敘述-select子句 (1/8)</vt:lpstr>
      <vt:lpstr>select敘述-select子句 (2/8)</vt:lpstr>
      <vt:lpstr>select敘述-select子句 (3/8)</vt:lpstr>
      <vt:lpstr>select敘述-select子句 (4/8)</vt:lpstr>
      <vt:lpstr>select敘述-select子句 (5/8)</vt:lpstr>
      <vt:lpstr>select敘述-select子句 (6/8)</vt:lpstr>
      <vt:lpstr>select敘述-select子句 (7/8)</vt:lpstr>
      <vt:lpstr>select敘述-select子句 (8/8)</vt:lpstr>
      <vt:lpstr>select敘述-Exercise01</vt:lpstr>
      <vt:lpstr>select敘述-where子句 (1/6)</vt:lpstr>
      <vt:lpstr>select敘述-where子句 (2/6)</vt:lpstr>
      <vt:lpstr>select敘述-where子句 (3/6)</vt:lpstr>
      <vt:lpstr>select敘述-where子句 (4/6)</vt:lpstr>
      <vt:lpstr>select敘述-where子句 (5/6)</vt:lpstr>
      <vt:lpstr>select敘述-where子句 (6/6)</vt:lpstr>
      <vt:lpstr>select敘述-order by子句 (1/2)</vt:lpstr>
      <vt:lpstr>select敘述-order by子句 (2/2)</vt:lpstr>
      <vt:lpstr>select敘述-Exercise02</vt:lpstr>
      <vt:lpstr>select敘述-group by子句 (1/13)</vt:lpstr>
      <vt:lpstr>select敘述-group by子句 (2/13)</vt:lpstr>
      <vt:lpstr>select敘述-group by子句 (3/13)</vt:lpstr>
      <vt:lpstr>select敘述-group by子句 (4/13)</vt:lpstr>
      <vt:lpstr>select敘述-group by子句 (5/13)</vt:lpstr>
      <vt:lpstr>select敘述-group by子句 (6/13)</vt:lpstr>
      <vt:lpstr>select敘述-group by子句 (7/13)</vt:lpstr>
      <vt:lpstr>select敘述-group by子句 (8/13)</vt:lpstr>
      <vt:lpstr>select敘述-group by子句 (9/13)</vt:lpstr>
      <vt:lpstr>select敘述-group by子句 (10/13)</vt:lpstr>
      <vt:lpstr>select敘述-group by子句 (11/13)</vt:lpstr>
      <vt:lpstr>select敘述-group by子句 (12/13)</vt:lpstr>
      <vt:lpstr>select敘述-group by子句 (13/13)</vt:lpstr>
      <vt:lpstr>select敘述-Exercise03</vt:lpstr>
      <vt:lpstr>select敘述-having子句 (1/2)</vt:lpstr>
      <vt:lpstr>select敘述-having子句 (2/2)</vt:lpstr>
      <vt:lpstr>select敘述-Exercise04</vt:lpstr>
      <vt:lpstr>select敘述-from子句 (1/8)</vt:lpstr>
      <vt:lpstr>select敘述-from子句 (2/8)</vt:lpstr>
      <vt:lpstr>select敘述-from子句 (3/8)</vt:lpstr>
      <vt:lpstr>select敘述-from子句 (4/8)</vt:lpstr>
      <vt:lpstr>select敘述-from子句 (5/8)</vt:lpstr>
      <vt:lpstr>select敘述-from子句 (6/8)</vt:lpstr>
      <vt:lpstr>select敘述-from子句 (7/8)</vt:lpstr>
      <vt:lpstr>select敘述-from子句 (8/8)</vt:lpstr>
      <vt:lpstr>select敘述-Exercise05</vt:lpstr>
      <vt:lpstr>select敘述-limit子句 (1/2)</vt:lpstr>
      <vt:lpstr>select敘述-limit子句 (2/2)</vt:lpstr>
      <vt:lpstr>select敘述-子查詢 (1/9)</vt:lpstr>
      <vt:lpstr>select敘述-子查詢 (2/9)</vt:lpstr>
      <vt:lpstr>select敘述-子查詢 (3/9)</vt:lpstr>
      <vt:lpstr>select敘述-子查詢 (4/9)</vt:lpstr>
      <vt:lpstr>select敘述-子查詢 (5/9)</vt:lpstr>
      <vt:lpstr>select敘述-子查詢 (6/9)</vt:lpstr>
      <vt:lpstr>select敘述-子查詢 (7/9)</vt:lpstr>
      <vt:lpstr>select敘述-子查詢 (8/9)</vt:lpstr>
      <vt:lpstr>select敘述-子查詢 (9/9)</vt:lpstr>
      <vt:lpstr>select敘述-子句順序</vt:lpstr>
      <vt:lpstr>select敘述-Exercise06</vt:lpstr>
      <vt:lpstr>DML</vt:lpstr>
      <vt:lpstr>DML-insert敘述 (1/4)</vt:lpstr>
      <vt:lpstr>DML-insert敘述 (2/4)</vt:lpstr>
      <vt:lpstr>DML-insert敘述 (3/4)</vt:lpstr>
      <vt:lpstr>DML-insert敘述 (4/4)</vt:lpstr>
      <vt:lpstr>DML-delete敘述 (1/3)</vt:lpstr>
      <vt:lpstr>DML-delete敘述 (2/3)</vt:lpstr>
      <vt:lpstr>DML-delete敘述 (3/3)</vt:lpstr>
      <vt:lpstr>DML-update敘述 (1/4)</vt:lpstr>
      <vt:lpstr>DML-update敘述 (2/4)</vt:lpstr>
      <vt:lpstr>DML-update敘述 (3/4)</vt:lpstr>
      <vt:lpstr>DML-update敘述 (4/4)</vt:lpstr>
      <vt:lpstr>DML-Exercise07</vt:lpstr>
      <vt:lpstr>TCL</vt:lpstr>
      <vt:lpstr>TCL</vt:lpstr>
      <vt:lpstr>TCL-set autocommit敘述 (1/2)</vt:lpstr>
      <vt:lpstr>TCL-set autocommit敘述 (2/2)</vt:lpstr>
      <vt:lpstr>TCL-start transaction敘述</vt:lpstr>
      <vt:lpstr>TCL-commit敘述</vt:lpstr>
      <vt:lpstr>TCL-rollback敘述</vt:lpstr>
      <vt:lpstr>TCL-savepoint敘述</vt:lpstr>
      <vt:lpstr>TCL-完整範例</vt:lpstr>
      <vt:lpstr>TCL-完整範例-使用儲存點</vt:lpstr>
      <vt:lpstr>TCL-Exercise08</vt:lpstr>
      <vt:lpstr>DDL</vt:lpstr>
      <vt:lpstr>DDL-create table敘述</vt:lpstr>
      <vt:lpstr>DDL-create table敘述-欄位定義 (1/2)</vt:lpstr>
      <vt:lpstr>DDL-create table敘述-欄位定義 (2/2)</vt:lpstr>
      <vt:lpstr>DDL-create table敘述-約束定義 (1/13)</vt:lpstr>
      <vt:lpstr>DDL-create table敘述-約束定義 (2/13)</vt:lpstr>
      <vt:lpstr>DDL-create table敘述-約束定義 (3/13)</vt:lpstr>
      <vt:lpstr>DDL-create table敘述-約束定義 (4/13)</vt:lpstr>
      <vt:lpstr>DDL-create table敘述-約束定義 (5/13)</vt:lpstr>
      <vt:lpstr>DDL-create table敘述-約束定義 (6/13)</vt:lpstr>
      <vt:lpstr>DDL-create table敘述-約束定義 (7/13)</vt:lpstr>
      <vt:lpstr>DDL-create table敘述-約束定義 (8/13)</vt:lpstr>
      <vt:lpstr>DDL-create table敘述-約束定義 (9/13)</vt:lpstr>
      <vt:lpstr>DDL-create table敘述-約束定義 (10/13)</vt:lpstr>
      <vt:lpstr>DDL-create table敘述-約束定義 (11/13)</vt:lpstr>
      <vt:lpstr>DDL-create table敘述-約束定義 (12/13)</vt:lpstr>
      <vt:lpstr>DDL-create table敘述-約束定義 (13/13)</vt:lpstr>
      <vt:lpstr>DDL-create table敘述-完整範例</vt:lpstr>
      <vt:lpstr>DDL-create table敘述-其他 (1/4)</vt:lpstr>
      <vt:lpstr>DDL-create table敘述-其他 (2/4)</vt:lpstr>
      <vt:lpstr>DDL-create table敘述-其他 (3/4)</vt:lpstr>
      <vt:lpstr>DDL-create table敘述-其他 (4/4)</vt:lpstr>
      <vt:lpstr>DDL-drop table敘述</vt:lpstr>
      <vt:lpstr>DDL-alter table敘述</vt:lpstr>
      <vt:lpstr>DDL-alter table敘述-針對欄位 (1/7)</vt:lpstr>
      <vt:lpstr>DDL-alter table敘述-針對欄位 (2/7)</vt:lpstr>
      <vt:lpstr>DDL-alter table敘述-針對欄位 (3/7)</vt:lpstr>
      <vt:lpstr>DDL-alter table敘述-針對欄位 (4/7)</vt:lpstr>
      <vt:lpstr>DDL-alter table敘述-針對欄位 (5/7)</vt:lpstr>
      <vt:lpstr>DDL-alter table敘述-針對欄位 (6/7)</vt:lpstr>
      <vt:lpstr>DDL-alter table敘述-針對欄位 (7/7)</vt:lpstr>
      <vt:lpstr>DDL-alter table敘述-針對約束 (1/6)</vt:lpstr>
      <vt:lpstr>DDL-alter table敘述-針對約束 (2/6)</vt:lpstr>
      <vt:lpstr>DDL-alter table敘述-針對約束 (3/6)</vt:lpstr>
      <vt:lpstr>DDL-alter table敘述-針對約束 (4/6)</vt:lpstr>
      <vt:lpstr>DDL-alter table敘述-針對約束 (5/6)</vt:lpstr>
      <vt:lpstr>DDL-alter table敘述-針對約束 (6/6)</vt:lpstr>
      <vt:lpstr>DDL-alter table敘述-針對資料表 (1/2)</vt:lpstr>
      <vt:lpstr>DDL-alter table敘述-針對資料表 (2/2)</vt:lpstr>
      <vt:lpstr>DDL-truncate table敘述</vt:lpstr>
      <vt:lpstr>DDL-Exercise09 (1/2)</vt:lpstr>
      <vt:lpstr>DDL-Exercise09 (2/2)</vt:lpstr>
      <vt:lpstr>DCL</vt:lpstr>
      <vt:lpstr>DCL-使用Workbench新建使用者帳號</vt:lpstr>
      <vt:lpstr>DCL-grant敘述 (1/2)</vt:lpstr>
      <vt:lpstr>DCL-grant敘述 (2/2)</vt:lpstr>
      <vt:lpstr>DCL-revoke敘述 (1/2)</vt:lpstr>
      <vt:lpstr>DCL-revoke敘述 (2/2)</vt:lpstr>
      <vt:lpstr>DCL-Exercise10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 Lee</dc:creator>
  <cp:lastModifiedBy>William Lee</cp:lastModifiedBy>
  <cp:revision>1023</cp:revision>
  <dcterms:created xsi:type="dcterms:W3CDTF">2020-08-31T05:24:58Z</dcterms:created>
  <dcterms:modified xsi:type="dcterms:W3CDTF">2021-11-14T01:08:05Z</dcterms:modified>
</cp:coreProperties>
</file>