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01A19-0535-4164-862C-ED0ACF48765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F84C-8358-4872-B1B2-4255BA37AE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6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F84C-8358-4872-B1B2-4255BA37AE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1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07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2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5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60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89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C750-26C5-4AD9-9D63-C5FE36E3E7F9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EF82-E0E8-4450-A734-F2E0A1F3B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1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Particle scan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00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15568" y="969264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數據檔</a:t>
            </a:r>
            <a:r>
              <a:rPr lang="en-US" altLang="zh-TW" dirty="0" smtClean="0"/>
              <a:t>TXT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共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筆，基本上是同一區域掃描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次，看結果的差異。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81" y="3424936"/>
            <a:ext cx="2307907" cy="344220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847088" y="267919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399032" y="1965960"/>
            <a:ext cx="86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掃描器電壓</a:t>
            </a:r>
            <a:r>
              <a:rPr lang="en-US" altLang="zh-TW" dirty="0" smtClean="0"/>
              <a:t>(V)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12136" y="267614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240280" y="1947672"/>
            <a:ext cx="101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偵測器位準</a:t>
            </a:r>
            <a:r>
              <a:rPr lang="en-US" altLang="zh-TW" dirty="0" smtClean="0"/>
              <a:t>(V)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54680" y="1938528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取樣時間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68624" y="263652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853203" y="2204270"/>
            <a:ext cx="689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掃描器是由電壓驅動反射鏡掃描，使雷射光束可以左右掃描，我們可以將掃描器電壓看成</a:t>
            </a:r>
            <a:r>
              <a:rPr lang="zh-TW" altLang="en-US" dirty="0"/>
              <a:t>是</a:t>
            </a:r>
            <a:r>
              <a:rPr lang="zh-TW" altLang="en-US" dirty="0" smtClean="0"/>
              <a:t>跟雷射位置直接對應。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 rot="2700000">
            <a:off x="7379584" y="3289860"/>
            <a:ext cx="502920" cy="16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19" idx="2"/>
          </p:cNvCxnSpPr>
          <p:nvPr/>
        </p:nvCxnSpPr>
        <p:spPr>
          <a:xfrm flipV="1">
            <a:off x="5863472" y="3430348"/>
            <a:ext cx="1709380" cy="669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9" idx="2"/>
          </p:cNvCxnSpPr>
          <p:nvPr/>
        </p:nvCxnSpPr>
        <p:spPr>
          <a:xfrm flipH="1">
            <a:off x="7381188" y="3430348"/>
            <a:ext cx="191664" cy="6703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9" idx="2"/>
          </p:cNvCxnSpPr>
          <p:nvPr/>
        </p:nvCxnSpPr>
        <p:spPr>
          <a:xfrm>
            <a:off x="7572852" y="3430348"/>
            <a:ext cx="185408" cy="6326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126664" y="3996965"/>
            <a:ext cx="886120" cy="160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7381188" y="4128940"/>
            <a:ext cx="18853" cy="7447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7750405" y="4130511"/>
            <a:ext cx="18853" cy="7447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7532016" y="3271102"/>
            <a:ext cx="160256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890237" y="2846895"/>
            <a:ext cx="120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轉動的掃描鏡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872140" y="4835951"/>
            <a:ext cx="13857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7088957" y="4996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待測晶圓</a:t>
            </a:r>
            <a:endParaRPr lang="zh-TW" altLang="en-US" dirty="0"/>
          </a:p>
        </p:txBody>
      </p:sp>
      <p:cxnSp>
        <p:nvCxnSpPr>
          <p:cNvPr id="41" name="直線接點 40"/>
          <p:cNvCxnSpPr/>
          <p:nvPr/>
        </p:nvCxnSpPr>
        <p:spPr>
          <a:xfrm flipV="1">
            <a:off x="7428322" y="4487160"/>
            <a:ext cx="301657" cy="942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890235" y="4157220"/>
            <a:ext cx="112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光束來回掃描</a:t>
            </a:r>
            <a:endParaRPr lang="zh-TW" altLang="en-US" dirty="0"/>
          </a:p>
        </p:txBody>
      </p:sp>
      <p:grpSp>
        <p:nvGrpSpPr>
          <p:cNvPr id="46" name="群組 45"/>
          <p:cNvGrpSpPr/>
          <p:nvPr/>
        </p:nvGrpSpPr>
        <p:grpSpPr>
          <a:xfrm rot="-2700000">
            <a:off x="6542202" y="4119514"/>
            <a:ext cx="443060" cy="452486"/>
            <a:chOff x="6212264" y="4100660"/>
            <a:chExt cx="443060" cy="452486"/>
          </a:xfrm>
        </p:grpSpPr>
        <p:sp>
          <p:nvSpPr>
            <p:cNvPr id="44" name="橢圓 43"/>
            <p:cNvSpPr/>
            <p:nvPr/>
          </p:nvSpPr>
          <p:spPr>
            <a:xfrm>
              <a:off x="6297105" y="4251489"/>
              <a:ext cx="282804" cy="301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212264" y="4100660"/>
              <a:ext cx="443060" cy="377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手繪多邊形 46"/>
          <p:cNvSpPr/>
          <p:nvPr/>
        </p:nvSpPr>
        <p:spPr>
          <a:xfrm>
            <a:off x="7673419" y="3365369"/>
            <a:ext cx="1461154" cy="188941"/>
          </a:xfrm>
          <a:custGeom>
            <a:avLst/>
            <a:gdLst>
              <a:gd name="connsiteX0" fmla="*/ 0 w 1461154"/>
              <a:gd name="connsiteY0" fmla="*/ 9427 h 188941"/>
              <a:gd name="connsiteX1" fmla="*/ 509047 w 1461154"/>
              <a:gd name="connsiteY1" fmla="*/ 188536 h 188941"/>
              <a:gd name="connsiteX2" fmla="*/ 923826 w 1461154"/>
              <a:gd name="connsiteY2" fmla="*/ 56561 h 188941"/>
              <a:gd name="connsiteX3" fmla="*/ 1461154 w 1461154"/>
              <a:gd name="connsiteY3" fmla="*/ 0 h 18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154" h="188941">
                <a:moveTo>
                  <a:pt x="0" y="9427"/>
                </a:moveTo>
                <a:cubicBezTo>
                  <a:pt x="177538" y="95053"/>
                  <a:pt x="355076" y="180680"/>
                  <a:pt x="509047" y="188536"/>
                </a:cubicBezTo>
                <a:cubicBezTo>
                  <a:pt x="663018" y="196392"/>
                  <a:pt x="765142" y="87984"/>
                  <a:pt x="923826" y="56561"/>
                </a:cubicBezTo>
                <a:cubicBezTo>
                  <a:pt x="1082510" y="25138"/>
                  <a:pt x="1271832" y="12569"/>
                  <a:pt x="146115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9106293" y="3186260"/>
            <a:ext cx="537328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9690754" y="3205113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ym typeface="Symbol" panose="05050102010706020507" pitchFamily="18" charset="2"/>
              </a:rPr>
              <a:t></a:t>
            </a:r>
            <a:r>
              <a:rPr lang="en-US" altLang="zh-TW" dirty="0" smtClean="0">
                <a:sym typeface="Symbol" panose="05050102010706020507" pitchFamily="18" charset="2"/>
              </a:rPr>
              <a:t>1.8 V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634193" y="2922309"/>
            <a:ext cx="13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掃描器電壓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01559" y="4081806"/>
            <a:ext cx="9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偵測器</a:t>
            </a:r>
            <a:endParaRPr lang="zh-TW" altLang="en-US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111" y="3698626"/>
            <a:ext cx="2233711" cy="1279070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749" y="4744098"/>
            <a:ext cx="2450135" cy="1426136"/>
          </a:xfrm>
          <a:prstGeom prst="rect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5750351" y="3016577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雷射光束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797484" y="4807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有關數據說明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78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07671" y="377072"/>
            <a:ext cx="301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數據處理建議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06631" y="1178350"/>
            <a:ext cx="459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電壓掃描去跟回會有電壓位移的差異，因此建議只取去程，或只取回程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914350" y="1920269"/>
            <a:ext cx="5800725" cy="2828925"/>
            <a:chOff x="3742391" y="2052244"/>
            <a:chExt cx="5800725" cy="28289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2391" y="2052244"/>
              <a:ext cx="5800725" cy="2828925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4581427" y="304485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去程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83984" y="3007151"/>
              <a:ext cx="64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回程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598004" y="29788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去程</a:t>
              </a:r>
              <a:endParaRPr lang="zh-TW" altLang="en-US" dirty="0"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08" y="2415817"/>
            <a:ext cx="4511806" cy="2467267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>
            <a:off x="1640264" y="5279010"/>
            <a:ext cx="3365369" cy="3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630837" y="5316718"/>
            <a:ext cx="3393650" cy="245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641835" y="5582239"/>
            <a:ext cx="3365369" cy="3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1632408" y="5619947"/>
            <a:ext cx="3393650" cy="245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670115" y="5883897"/>
            <a:ext cx="3365369" cy="3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1660688" y="5921605"/>
            <a:ext cx="3393650" cy="245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671686" y="6187126"/>
            <a:ext cx="3365369" cy="3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1662259" y="6224834"/>
            <a:ext cx="3393650" cy="245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875175" y="5005633"/>
            <a:ext cx="104637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968685" y="4798243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光束掃描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420412" y="5213023"/>
            <a:ext cx="9427" cy="107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524107" y="5071621"/>
            <a:ext cx="4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移動台掃描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06165" y="4856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去程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094323" y="5252302"/>
            <a:ext cx="6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回程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71309" y="5574385"/>
            <a:ext cx="6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回程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824247" y="1027522"/>
            <a:ext cx="3535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把每條掃描線的偵測器訊號組起來會如下圖：</a:t>
            </a:r>
            <a:endParaRPr lang="en-US" altLang="zh-TW" dirty="0" smtClean="0"/>
          </a:p>
          <a:p>
            <a:r>
              <a:rPr lang="zh-TW" altLang="en-US" dirty="0" smtClean="0"/>
              <a:t>縱軸</a:t>
            </a:r>
            <a:r>
              <a:rPr lang="en-US" altLang="zh-TW" dirty="0" smtClean="0"/>
              <a:t>(Z)</a:t>
            </a:r>
            <a:r>
              <a:rPr lang="zh-TW" altLang="en-US" dirty="0" smtClean="0"/>
              <a:t>是偵測器偵測到的粒子訊號。</a:t>
            </a:r>
            <a:endParaRPr lang="en-US" altLang="zh-TW" dirty="0" smtClean="0"/>
          </a:p>
          <a:p>
            <a:r>
              <a:rPr lang="en-US" altLang="zh-TW" dirty="0" smtClean="0"/>
              <a:t>X</a:t>
            </a:r>
            <a:r>
              <a:rPr lang="zh-TW" altLang="en-US" dirty="0" smtClean="0"/>
              <a:t> 軸與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軸是空間座標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7381188" y="3412503"/>
            <a:ext cx="18854" cy="112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041823" y="26772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7400041" y="4524866"/>
            <a:ext cx="1121790" cy="16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7041823" y="4506012"/>
            <a:ext cx="395925" cy="37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606673" y="459085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X(</a:t>
            </a:r>
            <a:r>
              <a:rPr lang="zh-TW" altLang="en-US" dirty="0" smtClean="0"/>
              <a:t>光束掃描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457361" y="4958500"/>
            <a:ext cx="173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Y(</a:t>
            </a:r>
            <a:r>
              <a:rPr lang="zh-TW" altLang="en-US" dirty="0" smtClean="0"/>
              <a:t>移動台移動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1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62573" y="678730"/>
            <a:ext cx="319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先取得粒子分布圖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39" y="1845248"/>
            <a:ext cx="6381946" cy="466916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2425" y="1659118"/>
            <a:ext cx="3421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一般若晶圓上落塵越大顆，雷射光照上去，偵測器量到的光強度越強。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826524" y="1593130"/>
            <a:ext cx="4939645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994690" y="1216058"/>
            <a:ext cx="210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依掃描器電壓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694548" y="1857080"/>
            <a:ext cx="18854" cy="32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260915" y="2780907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掃描線序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47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09744" y="649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粒子大小統計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80" y="1418648"/>
            <a:ext cx="10582858" cy="134768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06286" y="3284376"/>
            <a:ext cx="973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我的做法：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先把粒子分布圖中有部分已飽和的平頂先找出來，這一部分是粒子太大，散射光太強，已經超過偵測器上限。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再來是找區域極大的點，再依這個點大小的落點來統計。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39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273</Words>
  <Application>Microsoft Office PowerPoint</Application>
  <PresentationFormat>寬螢幕</PresentationFormat>
  <Paragraphs>40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Symbol</vt:lpstr>
      <vt:lpstr>Office 佈景主題</vt:lpstr>
      <vt:lpstr>Particle scan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黃卯生</dc:creator>
  <cp:lastModifiedBy>黃卯生</cp:lastModifiedBy>
  <cp:revision>13</cp:revision>
  <dcterms:created xsi:type="dcterms:W3CDTF">2021-04-23T05:37:21Z</dcterms:created>
  <dcterms:modified xsi:type="dcterms:W3CDTF">2021-04-26T02:18:59Z</dcterms:modified>
</cp:coreProperties>
</file>