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344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" initials="v" lastIdx="1" clrIdx="0">
    <p:extLst>
      <p:ext uri="{19B8F6BF-5375-455C-9EA6-DF929625EA0E}">
        <p15:presenceInfo xmlns:p15="http://schemas.microsoft.com/office/powerpoint/2012/main" userId="Victor" providerId="None"/>
      </p:ext>
    </p:extLst>
  </p:cmAuthor>
  <p:cmAuthor id="2" name="華倞 張" initials="華倞" lastIdx="2" clrIdx="1">
    <p:extLst>
      <p:ext uri="{19B8F6BF-5375-455C-9EA6-DF929625EA0E}">
        <p15:presenceInfo xmlns:p15="http://schemas.microsoft.com/office/powerpoint/2012/main" userId="a8740a9f1f4fd5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6" autoAdjust="0"/>
    <p:restoredTop sz="94249" autoAdjust="0"/>
  </p:normalViewPr>
  <p:slideViewPr>
    <p:cSldViewPr snapToGrid="0">
      <p:cViewPr varScale="1">
        <p:scale>
          <a:sx n="117" d="100"/>
          <a:sy n="117" d="100"/>
        </p:scale>
        <p:origin x="701" y="115"/>
      </p:cViewPr>
      <p:guideLst>
        <p:guide pos="3840"/>
        <p:guide orient="horz" pos="21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A80734C-E2D2-4888-99B6-8F5E3C34C9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48BE87-E92F-484D-B8DD-22A9642131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FF029-253A-442F-9E88-379B84BE5BBA}" type="datetimeFigureOut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2022/12/16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0A9C56-5B17-4FE8-BFB4-AB97DD3AF1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3C4404-EC99-459C-BD33-5999693B77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FD51-43C5-4A97-8251-D6A7ABF8EED8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7031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14AD3A3-2960-4992-BD42-E99BEC9DCA1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633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D3A3-2960-4992-BD42-E99BEC9DCA11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62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F16A7-5952-499F-81DB-0DA7DF98D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A6180B-BA72-4E23-AC45-62869943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0FE785-DFF1-448F-B013-21E0B399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2022/12/13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E50E79-5AE7-46D0-9990-AEAEC99A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655191-1A30-4B69-8A95-168BE098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1DC9-E027-42C9-91F5-AAF87CA82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36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E33EB-3BDA-488F-AB31-5D9045E9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794865-8C38-434F-97BF-7F336796D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35296B-E60D-4E6D-920B-D4E2BB5B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2022/12/13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CDBBE-7432-4057-8CC2-3F587354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608554-CA1E-421E-8948-5D2D8575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1DC9-E027-42C9-91F5-AAF87CA82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41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D058B4-9560-4DE4-94A9-D188EDDA7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2A3766-EAD1-4737-AE96-BE0DCE7E2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CA1172-E8C0-4F17-8C1F-E2DC512F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2022/12/13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AE29D9-440B-4F83-BD4C-4D0508FE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637B7C-2CD9-49E5-8D85-2F326A1D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1DC9-E027-42C9-91F5-AAF87CA82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0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91F95-34C8-47B0-B73B-EB8E104D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0334F-0231-4705-9011-E1766D13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4A40C3-E84A-46A2-8662-2D0245F7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2022/12/13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1D5FE1-DA92-4198-B014-9A78EE7B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97779C-374E-4AF1-9051-CF61E35A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1DC9-E027-42C9-91F5-AAF87CA82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61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4F3DE-7793-4A48-ABD7-0B5234B4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004BC-9085-4C5C-8368-77EDD7E2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6F9C3E-966C-464A-A86B-AF6B67DF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2022/12/13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127B6D-C0E8-4EE3-9926-581A4361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5882F0-8D2F-412A-9DA5-79D4D5CA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1DC9-E027-42C9-91F5-AAF87CA82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08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27402-0598-45A8-AEA7-6C1E9C39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C4972C-CEFB-4040-96EB-40C185E42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F7E78E-3018-4931-96B7-2119203E2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5E3D27-3F70-4ED0-B735-A744FAD1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2022/12/13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56029A-6355-4FEA-A188-24BA779C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E930F4-311E-475B-9892-3FE8D4C9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1DC9-E027-42C9-91F5-AAF87CA82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48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C4486-7831-4086-8E7D-1FCC8000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ACBC53-F1A4-4F87-BCBE-B407B372C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A52343-D679-44BF-92B3-2959DE4F3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30C5ED-155C-4718-8BDD-87815E35B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F508D8-4C2D-4345-83E2-76E7363B0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C66BEC-15E1-46BE-B600-53FEC791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2022/12/13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58E01C-9316-4DBA-9195-F29BB5EA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34DBFD-D345-4287-BB30-9FA122F3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1DC9-E027-42C9-91F5-AAF87CA82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1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37725-0847-4FB1-8FD6-C21D3141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942A9A-3FE3-4D7F-AB89-F7BAA8AF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2022/12/13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A50314-69DB-414A-904F-FA54C1F2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FF29BD-78DA-439A-BB65-77D81819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1DC9-E027-42C9-91F5-AAF87CA82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29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56775C-7EAD-428D-BEC3-4B72ECFF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2022/12/13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F6FE46-69DE-4E8F-8103-8F46DAF1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16A64F-B491-48C7-88A1-0DDC1CEB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1DC9-E027-42C9-91F5-AAF87CA82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11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529A1B-770F-4986-B662-0328E66C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6BAEF3-3A5D-40D1-8FF7-A8158F58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ADB75E-2CFD-4BFF-9D63-31EBD6DE4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D3E122-03A5-4585-8379-6529F763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2022/12/13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89A203-FAD0-41E8-9CF2-D04D1C70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85531C-3A31-4A38-9017-F03C6481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1DC9-E027-42C9-91F5-AAF87CA82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02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02AD1-AFBC-4F2F-8C60-6EBB5F84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D09E0B-C548-4C7B-93CE-0C6F992C4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EA4768-B97C-4DD0-9DE2-EA2C6EB9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869FB2-67AA-4FAF-B9BB-E92802DF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2022/12/13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36AF96-A652-4BDF-99BF-14405A95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9D1551-C5D7-41F0-9C3E-87025F19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1DC9-E027-42C9-91F5-AAF87CA82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57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FCE726-FC88-4986-810C-2DCF693D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43EB54-6CF9-453C-AE9E-6EF0C1B00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06D6B2-B63B-42DB-AFED-A6A66F2CD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2022/12/13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85A748-EFAD-4A54-96F5-4F239148A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55283C-74A0-4218-B20A-8C7DCEF41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0491DC9-E027-42C9-91F5-AAF87CA826C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285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4E57500D-DAC5-4350-8DA9-D0B93486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cs typeface="Arial" panose="020B0604020202020204" pitchFamily="34" charset="0"/>
              </a:rPr>
              <a:t>2022/12/13</a:t>
            </a:r>
            <a:endParaRPr lang="zh-TW" altLang="en-US" dirty="0">
              <a:cs typeface="Arial" panose="020B0604020202020204" pitchFamily="34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C542D0E-6FE9-4114-8DE1-F1C0125E623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357F9-F89E-4B23-BC20-E2FAAEF48AC5}" type="slidenum">
              <a:rPr lang="zh-TW" altLang="en-US" smtClean="0">
                <a:cs typeface="Arial" panose="020B0604020202020204" pitchFamily="34" charset="0"/>
              </a:rPr>
              <a:pPr/>
              <a:t>1</a:t>
            </a:fld>
            <a:endParaRPr lang="zh-TW" altLang="en-US"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2E5CA7C-8308-4E6F-8DEE-F1F52B9DEFBB}"/>
              </a:ext>
            </a:extLst>
          </p:cNvPr>
          <p:cNvSpPr txBox="1"/>
          <p:nvPr/>
        </p:nvSpPr>
        <p:spPr>
          <a:xfrm>
            <a:off x="1061545" y="0"/>
            <a:ext cx="1006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Stream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並發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A4F35F-C552-4A00-90C3-549911C9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1DC9-E027-42C9-91F5-AAF87CA826CE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6572B65-AA57-4E21-8588-06C5E416C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30495"/>
            <a:ext cx="8412480" cy="253951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ADD7FB77-4021-4FC4-8A29-193364C93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231924"/>
            <a:ext cx="8367523" cy="33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82388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55628</TotalTime>
  <Words>7</Words>
  <Application>Microsoft Office PowerPoint</Application>
  <PresentationFormat>寬螢幕</PresentationFormat>
  <Paragraphs>5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微軟正黑體</vt:lpstr>
      <vt:lpstr>Arial</vt:lpstr>
      <vt:lpstr>自訂設計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B669</dc:creator>
  <cp:lastModifiedBy>華倞 張</cp:lastModifiedBy>
  <cp:revision>767</cp:revision>
  <dcterms:created xsi:type="dcterms:W3CDTF">2021-09-02T06:56:31Z</dcterms:created>
  <dcterms:modified xsi:type="dcterms:W3CDTF">2022-12-16T10:05:39Z</dcterms:modified>
</cp:coreProperties>
</file>