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59" r:id="rId6"/>
    <p:sldId id="271" r:id="rId7"/>
    <p:sldId id="260" r:id="rId8"/>
    <p:sldId id="272" r:id="rId9"/>
    <p:sldId id="269" r:id="rId10"/>
    <p:sldId id="261" r:id="rId11"/>
    <p:sldId id="262" r:id="rId12"/>
    <p:sldId id="268" r:id="rId13"/>
    <p:sldId id="267" r:id="rId14"/>
    <p:sldId id="273" r:id="rId15"/>
    <p:sldId id="274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C743A-FA06-4C56-A10C-555D303C1E82}" v="249" dt="2023-05-31T07:50:1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44" d="100"/>
          <a:sy n="44" d="100"/>
        </p:scale>
        <p:origin x="3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249-671A-4829-88E6-964FA1E875E6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C8443-504E-4CDD-9405-5F8A30979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84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66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9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5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D7FA-5F58-4DE6-8653-904C1FAA683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DE9D-6E44-48A0-B6DD-6F1C30D49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30311" y="625510"/>
            <a:ext cx="7271895" cy="3566160"/>
          </a:xfrm>
        </p:spPr>
        <p:txBody>
          <a:bodyPr anchor="b">
            <a:normAutofit fontScale="90000"/>
          </a:bodyPr>
          <a:lstStyle/>
          <a:p>
            <a:pPr algn="l"/>
            <a:r>
              <a:rPr lang="zh-TW" altLang="en-US" sz="7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7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</a:t>
            </a:r>
            <a:r>
              <a:rPr lang="zh-TW" altLang="en-US" sz="7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運算功能之水位監測裝置的地震預測系統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97761" y="4645152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賴俊愷 馮孟彬 徐辰慰 陳柏亦</a:t>
            </a:r>
          </a:p>
        </p:txBody>
      </p:sp>
      <p:pic>
        <p:nvPicPr>
          <p:cNvPr id="39" name="Picture 36">
            <a:extLst>
              <a:ext uri="{FF2B5EF4-FFF2-40B4-BE49-F238E27FC236}">
                <a16:creationId xmlns:a16="http://schemas.microsoft.com/office/drawing/2014/main" id="{C9005843-B144-F37E-BB9D-4B2318564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4" r="39785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https://s.yimg.com/cl/api/res/1.2/iFegl2YmZh3w2Oq66jGBXw--/YXBwaWQ9eXR3YXVjdGlvbnNlcnZpY2U7Zmk9ZmlsbDtoPTIyMDtxPTg1O3JvdGF0ZT1hdXRvO3NyPTEuMjtzcz0xLjI7dz0yMjA-/https:/s.yimg.com/ob/image/699e45a8-b058-4789-8e33-174e93df59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Arc 410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可使用現有電信基地台直接傳輸資料至網路上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不須再特別將節點資料做處理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價格便宜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大量佈署便利</a:t>
            </a:r>
          </a:p>
        </p:txBody>
      </p:sp>
    </p:spTree>
    <p:extLst>
      <p:ext uri="{BB962C8B-B14F-4D97-AF65-F5344CB8AC3E}">
        <p14:creationId xmlns:p14="http://schemas.microsoft.com/office/powerpoint/2010/main" val="40321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Labview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圖形化編程界面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快速開發和原型設計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虛擬儀器控制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數據擷取和分析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跨平台支持</a:t>
            </a:r>
          </a:p>
        </p:txBody>
      </p:sp>
    </p:spTree>
    <p:extLst>
      <p:ext uri="{BB962C8B-B14F-4D97-AF65-F5344CB8AC3E}">
        <p14:creationId xmlns:p14="http://schemas.microsoft.com/office/powerpoint/2010/main" val="35587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CYW11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通用型投入式液位變送器</a:t>
            </a:r>
          </a:p>
        </p:txBody>
      </p:sp>
      <p:sp>
        <p:nvSpPr>
          <p:cNvPr id="10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493" y="2332572"/>
            <a:ext cx="7103165" cy="5025223"/>
          </a:xfrm>
        </p:spPr>
        <p:txBody>
          <a:bodyPr anchor="t">
            <a:norm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走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RS485</a:t>
            </a:r>
          </a:p>
          <a:p>
            <a:pPr marL="0" indent="0">
              <a:buNone/>
            </a:pP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休眠的時候可以把電源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21" y="1904349"/>
            <a:ext cx="2094030" cy="34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7" name="Arc 207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566" y="508248"/>
            <a:ext cx="5458838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RS485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9" name="Freeform: Shape 207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5PCS/LOT MAX485 module, RS485 module, TTL turn RS 485 module, MCU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439748" y="969814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9495" y="1689757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強調配合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抗干擾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mtClean="0"/>
          </a:p>
          <a:p>
            <a:r>
              <a:rPr lang="zh-TW" altLang="en-US" smtClean="0"/>
              <a:t>如何與</a:t>
            </a:r>
            <a:r>
              <a:rPr lang="en-US" altLang="zh-TW" smtClean="0"/>
              <a:t>430</a:t>
            </a:r>
            <a:r>
              <a:rPr lang="zh-TW" altLang="en-US" smtClean="0"/>
              <a:t>連接溝通</a:t>
            </a:r>
            <a:endParaRPr lang="en-US" altLang="zh-TW" smtClean="0"/>
          </a:p>
          <a:p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82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3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23001" y="-429693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0323" y="1088638"/>
            <a:ext cx="9479750" cy="5087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kern="1200" dirty="0">
                <a:latin typeface="Microsoft JhengHei"/>
                <a:ea typeface="新細明體"/>
              </a:rPr>
              <a:t>TCP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傳送訊息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------------------------------------------------------</a:t>
            </a:r>
            <a:endParaRPr lang="en-US" altLang="zh-TW" sz="24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sz="2400" kern="1200" dirty="0">
                <a:latin typeface="Microsoft JhengHei"/>
                <a:ea typeface="Microsoft JhengHei"/>
              </a:rPr>
              <a:t>單晶片控制</a:t>
            </a:r>
            <a:r>
              <a:rPr lang="en-US" altLang="zh-TW" sz="2400" kern="1200" dirty="0">
                <a:latin typeface="Microsoft JhengHei"/>
                <a:ea typeface="新細明體"/>
              </a:rPr>
              <a:t>NBIOT AT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指令 並使用</a:t>
            </a:r>
            <a:r>
              <a:rPr lang="en-US" altLang="zh-TW" sz="2400" kern="1200" dirty="0">
                <a:latin typeface="Microsoft JhengHei"/>
                <a:ea typeface="新細明體"/>
              </a:rPr>
              <a:t>TCP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傳送資料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kern="1200" dirty="0" err="1">
                <a:latin typeface="Microsoft JhengHei"/>
                <a:ea typeface="新細明體"/>
              </a:rPr>
              <a:t>Labview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接收及傳送</a:t>
            </a:r>
            <a:r>
              <a:rPr lang="en-US" altLang="zh-TW" sz="2400" kern="1200" dirty="0">
                <a:latin typeface="Microsoft JhengHei"/>
                <a:ea typeface="新細明體"/>
              </a:rPr>
              <a:t>NBIOT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初步程式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sz="2400" kern="1200" dirty="0">
                <a:latin typeface="Microsoft JhengHei"/>
                <a:ea typeface="Microsoft JhengHei"/>
              </a:rPr>
              <a:t>整體程式碼大致結構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sz="2400" kern="1200" dirty="0">
                <a:latin typeface="Microsoft JhengHei"/>
                <a:ea typeface="Microsoft JhengHei"/>
              </a:rPr>
              <a:t>新增</a:t>
            </a:r>
            <a:r>
              <a:rPr lang="en-US" altLang="zh-TW" sz="2400" kern="1200" dirty="0">
                <a:latin typeface="Microsoft JhengHei"/>
                <a:ea typeface="新細明體"/>
              </a:rPr>
              <a:t>LPM3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休眠</a:t>
            </a:r>
            <a:r>
              <a:rPr lang="zh-TW" altLang="en-US" sz="2400" dirty="0">
                <a:latin typeface="Microsoft JhengHei"/>
                <a:ea typeface="Microsoft JhengHei"/>
              </a:rPr>
              <a:t> ----------------------------------------------------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kern="1200" dirty="0">
                <a:latin typeface="Microsoft JhengHei"/>
                <a:ea typeface="新細明體"/>
              </a:rPr>
              <a:t>RS485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水位計 溝通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kern="1200" dirty="0" err="1">
                <a:latin typeface="Microsoft JhengHei"/>
                <a:ea typeface="新細明體"/>
              </a:rPr>
              <a:t>labview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與單晶片</a:t>
            </a:r>
            <a:r>
              <a:rPr lang="en-US" altLang="zh-TW" sz="2400" kern="1200" dirty="0" err="1">
                <a:latin typeface="Microsoft JhengHei"/>
                <a:ea typeface="新細明體"/>
              </a:rPr>
              <a:t>Nbiot</a:t>
            </a:r>
            <a:r>
              <a:rPr lang="en-US" altLang="zh-TW" sz="2400" kern="1200" dirty="0">
                <a:latin typeface="Microsoft JhengHei"/>
                <a:ea typeface="新細明體"/>
              </a:rPr>
              <a:t> 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雙向溝通 雛形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sz="2400" kern="1200" dirty="0">
                <a:latin typeface="Microsoft JhengHei"/>
                <a:ea typeface="Microsoft JhengHei"/>
              </a:rPr>
              <a:t>邊緣運算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-----------------------------------------------------------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kern="1200" dirty="0" err="1">
                <a:latin typeface="Microsoft JhengHei"/>
                <a:ea typeface="新細明體"/>
              </a:rPr>
              <a:t>labview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與單晶片</a:t>
            </a:r>
            <a:r>
              <a:rPr lang="en-US" altLang="zh-TW" sz="2400" kern="1200" dirty="0" err="1">
                <a:latin typeface="Microsoft JhengHei"/>
                <a:ea typeface="新細明體"/>
              </a:rPr>
              <a:t>Nbiot</a:t>
            </a:r>
            <a:r>
              <a:rPr lang="en-US" altLang="zh-TW" sz="2400" kern="1200" dirty="0">
                <a:latin typeface="Microsoft JhengHei"/>
                <a:ea typeface="新細明體"/>
              </a:rPr>
              <a:t> </a:t>
            </a:r>
            <a:r>
              <a:rPr lang="zh-TW" altLang="en-US" sz="2400" kern="1200" dirty="0">
                <a:latin typeface="Microsoft JhengHei"/>
                <a:ea typeface="Microsoft JhengHei"/>
              </a:rPr>
              <a:t>雙向溝通後可調整參數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</a:t>
            </a:r>
            <a:endParaRPr lang="en-US" altLang="zh-TW" sz="2400" kern="1200" dirty="0">
              <a:latin typeface="Microsoft JhengHei"/>
              <a:ea typeface="Microsoft JhengHei"/>
              <a:cs typeface="Calibri"/>
            </a:endParaRPr>
          </a:p>
          <a:p>
            <a:pPr marL="0" indent="0" defTabSz="621792">
              <a:lnSpc>
                <a:spcPct val="100000"/>
              </a:lnSpc>
              <a:spcBef>
                <a:spcPts val="1200"/>
              </a:spcBef>
              <a:buNone/>
            </a:pPr>
            <a:r>
              <a:rPr lang="zh-TW" altLang="en-US" sz="2400" kern="1200" dirty="0">
                <a:latin typeface="Microsoft JhengHei"/>
                <a:ea typeface="Microsoft JhengHei"/>
              </a:rPr>
              <a:t>實地測試及探測後調整參數</a:t>
            </a:r>
            <a:r>
              <a:rPr lang="zh-TW" altLang="en-US" sz="2400" dirty="0">
                <a:latin typeface="Microsoft JhengHei"/>
                <a:ea typeface="Microsoft JhengHei"/>
              </a:rPr>
              <a:t>-----------------------------------------</a:t>
            </a:r>
            <a:endParaRPr lang="zh-TW" altLang="en-US" sz="2400" dirty="0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459" y="1623327"/>
            <a:ext cx="344849" cy="3448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71" y="1159200"/>
            <a:ext cx="344849" cy="3558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3" y="2114414"/>
            <a:ext cx="344849" cy="3448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37" y="2646168"/>
            <a:ext cx="344849" cy="3448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30" y="3711934"/>
            <a:ext cx="344849" cy="3448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234" y="3201677"/>
            <a:ext cx="344849" cy="34484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406" y="4183564"/>
            <a:ext cx="344849" cy="3448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5EB085-CED6-1BBF-C134-37451C91BCC5}"/>
              </a:ext>
            </a:extLst>
          </p:cNvPr>
          <p:cNvSpPr/>
          <p:nvPr/>
        </p:nvSpPr>
        <p:spPr>
          <a:xfrm>
            <a:off x="10295233" y="4841576"/>
            <a:ext cx="201282" cy="2156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956D7F-9258-A087-8D3C-0E5EF674A75F}"/>
              </a:ext>
            </a:extLst>
          </p:cNvPr>
          <p:cNvSpPr/>
          <p:nvPr/>
        </p:nvSpPr>
        <p:spPr>
          <a:xfrm>
            <a:off x="10295233" y="5380322"/>
            <a:ext cx="201282" cy="2156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C296E4-7D4D-B23E-CB68-7686879FF309}"/>
              </a:ext>
            </a:extLst>
          </p:cNvPr>
          <p:cNvSpPr/>
          <p:nvPr/>
        </p:nvSpPr>
        <p:spPr>
          <a:xfrm>
            <a:off x="10295233" y="5860064"/>
            <a:ext cx="201282" cy="2156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5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" name="Picture 80" descr="Graph on document with pen">
            <a:extLst>
              <a:ext uri="{FF2B5EF4-FFF2-40B4-BE49-F238E27FC236}">
                <a16:creationId xmlns:a16="http://schemas.microsoft.com/office/drawing/2014/main" id="{DC81D6AC-9B95-7895-3DD1-A7D0A1133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EF5A35D-AF60-AAC6-7DCD-5869E8C6D253}"/>
              </a:ext>
            </a:extLst>
          </p:cNvPr>
          <p:cNvSpPr txBox="1"/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目錄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9106" y="901639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系統流程與架構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使用零件及軟體介紹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7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5153" y="1902372"/>
            <a:ext cx="4967177" cy="43014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科學家發現地震來的時候水位變化會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很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劇烈，可利用變化時的訊號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偵測、預警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地震，雖然國外已經有人成功用訊號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器抓取訊號，但是抓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的訊號資料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分析又耗電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，不適合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現場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監測也無法大量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布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置，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而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這次我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們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跟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有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長期合作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的李老師共同跟台北市政府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合作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陽明山的水位監測，正好利用這個機會來達成國外國內都還沒有人做出來的這個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邊緣運算功能之水位監測裝置的地震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系統。</a:t>
            </a:r>
            <a:endParaRPr lang="en-US" altLang="zh-TW" sz="24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Picture 20" descr="Sound wave pattern on pixilated monitor">
            <a:extLst>
              <a:ext uri="{FF2B5EF4-FFF2-40B4-BE49-F238E27FC236}">
                <a16:creationId xmlns:a16="http://schemas.microsoft.com/office/drawing/2014/main" id="{27DAA55C-73D6-19F9-222B-5A60D378F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9" r="2553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1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9523" y="5158840"/>
            <a:ext cx="6931319" cy="22195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zh-TW" alt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</a:t>
            </a:r>
            <a:r>
              <a:rPr lang="zh-TW" alt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陽明山</a:t>
            </a:r>
            <a:r>
              <a:rPr lang="en-US" altLang="zh-TW" sz="36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現場監測環境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傳統方法是使用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en-US" altLang="zh-TW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擷取器</a:t>
            </a:r>
            <a:b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</a:t>
            </a:r>
            <a:r>
              <a:rPr lang="zh-TW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環境無法這樣用</a:t>
            </a:r>
            <a:r>
              <a:rPr lang="en-US" altLang="zh-TW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也沒辦法大量布置</a:t>
            </a:r>
            <a:endParaRPr lang="zh-TW" alt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r="961" b="-1"/>
          <a:stretch/>
        </p:blipFill>
        <p:spPr>
          <a:xfrm>
            <a:off x="0" y="-5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725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系統流程說明</a:t>
            </a:r>
          </a:p>
        </p:txBody>
      </p:sp>
      <p:sp>
        <p:nvSpPr>
          <p:cNvPr id="27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3202691"/>
            <a:ext cx="11420856" cy="19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822348"/>
            <a:ext cx="11901601" cy="48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0060" y="303565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使用零件及軟體介紹</a:t>
            </a:r>
          </a:p>
        </p:txBody>
      </p:sp>
      <p:pic>
        <p:nvPicPr>
          <p:cNvPr id="6" name="Graphic 5" descr="工具">
            <a:extLst>
              <a:ext uri="{FF2B5EF4-FFF2-40B4-BE49-F238E27FC236}">
                <a16:creationId xmlns:a16="http://schemas.microsoft.com/office/drawing/2014/main" id="{9C88E8D4-3541-EF29-12D1-98788DC4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59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MSP430FR5969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39336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超低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功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600"/>
              </a:spcAft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記憶體技術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</p:txBody>
      </p:sp>
      <p:pic>
        <p:nvPicPr>
          <p:cNvPr id="3075" name="Picture 3" descr="https://i.pinimg.com/236x/96/04/f0/9604f0e6b148b690f6acdbe4f8716bcf.jpg?nii=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r="2612" b="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5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1007</TotalTime>
  <Words>712</Words>
  <Application>Microsoft Office PowerPoint</Application>
  <PresentationFormat>寬螢幕</PresentationFormat>
  <Paragraphs>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Söhne</vt:lpstr>
      <vt:lpstr>Microsoft JhengHei</vt:lpstr>
      <vt:lpstr>Microsoft JhengHei</vt:lpstr>
      <vt:lpstr>新細明體</vt:lpstr>
      <vt:lpstr>Arial</vt:lpstr>
      <vt:lpstr>Calibri</vt:lpstr>
      <vt:lpstr>Calibri Light</vt:lpstr>
      <vt:lpstr>Office Theme</vt:lpstr>
      <vt:lpstr>基於邊緣運算功能之水位監測裝置的地震預測系統</vt:lpstr>
      <vt:lpstr>PowerPoint 簡報</vt:lpstr>
      <vt:lpstr>研究動機</vt:lpstr>
      <vt:lpstr>PowerPoint 簡報</vt:lpstr>
      <vt:lpstr>實驗地點：陽明山 現場監測環境 傳統方法是使用電腦+擷取器 現場環境無法這樣用 也沒辦法大量布置</vt:lpstr>
      <vt:lpstr>系統流程說明</vt:lpstr>
      <vt:lpstr>系統架構</vt:lpstr>
      <vt:lpstr>使用零件及軟體介紹</vt:lpstr>
      <vt:lpstr>MSP430FR5969</vt:lpstr>
      <vt:lpstr>NBIOT模組</vt:lpstr>
      <vt:lpstr>Labview sever</vt:lpstr>
      <vt:lpstr>CYW11通用型投入式液位變送器</vt:lpstr>
      <vt:lpstr>RS485</vt:lpstr>
      <vt:lpstr>PowerPoint 簡報</vt:lpstr>
      <vt:lpstr>PowerPoint 簡報</vt:lpstr>
      <vt:lpstr>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J507-PC5</dc:creator>
  <cp:lastModifiedBy>J507-PC5</cp:lastModifiedBy>
  <cp:revision>256</cp:revision>
  <dcterms:created xsi:type="dcterms:W3CDTF">2023-05-30T08:00:01Z</dcterms:created>
  <dcterms:modified xsi:type="dcterms:W3CDTF">2023-06-07T07:15:01Z</dcterms:modified>
</cp:coreProperties>
</file>