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4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6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6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0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5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0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7289-BBCD-40C4-A85C-D3AE508874E8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D979-BC61-478A-9A4F-D8236C220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計算機程式報告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216024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夜四車輛一甲</a:t>
            </a:r>
            <a:endParaRPr lang="en-US" altLang="zh-TW" sz="3600" b="1" dirty="0" smtClean="0">
              <a:solidFill>
                <a:schemeClr val="accent4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600" b="1" dirty="0" smtClean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40628414</a:t>
            </a:r>
            <a:endParaRPr lang="en-US" altLang="zh-TW" sz="3600" b="1" dirty="0" smtClean="0">
              <a:solidFill>
                <a:schemeClr val="accent4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b="1" dirty="0">
                <a:solidFill>
                  <a:schemeClr val="accent4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廖士勛</a:t>
            </a:r>
            <a:endParaRPr lang="zh-TW" altLang="en-US" sz="3600" b="1" dirty="0">
              <a:solidFill>
                <a:schemeClr val="accent4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0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58"/>
            <a:ext cx="9036496" cy="508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83568" y="5373216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這是最後一個禮拜的作業，將校徽中間的白線轉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度，變成如上圖。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3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報告結束，謝謝大家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4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" y="0"/>
            <a:ext cx="9145016" cy="514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95736" y="5805264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創建一個自己的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92088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6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2"/>
            <a:ext cx="9245641" cy="520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5445224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Lua</a:t>
            </a:r>
            <a:r>
              <a:rPr lang="zh-TW" altLang="en-US" dirty="0" smtClean="0"/>
              <a:t>製作校徽，再用隨身系統上傳。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60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3" y="44624"/>
            <a:ext cx="8952995" cy="50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27584" y="5877272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一樣用</a:t>
            </a:r>
            <a:r>
              <a:rPr lang="en-US" altLang="zh-TW" dirty="0" err="1" smtClean="0"/>
              <a:t>Lua</a:t>
            </a:r>
            <a:r>
              <a:rPr lang="zh-TW" altLang="en-US" dirty="0" smtClean="0"/>
              <a:t>製作，再用隨身系統上傳。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19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69</Words>
  <Application>Microsoft Office PowerPoint</Application>
  <PresentationFormat>如螢幕大小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計算機程式報告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報告結束，謝謝大家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計算機程式報告</dc:title>
  <dc:creator>USER</dc:creator>
  <cp:lastModifiedBy>user</cp:lastModifiedBy>
  <cp:revision>13</cp:revision>
  <dcterms:created xsi:type="dcterms:W3CDTF">2018-06-28T15:00:09Z</dcterms:created>
  <dcterms:modified xsi:type="dcterms:W3CDTF">2018-06-29T11:04:21Z</dcterms:modified>
</cp:coreProperties>
</file>