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8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46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82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31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8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1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B2B6-DFB2-4CE3-AE10-2E077F654B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33C1-D52B-41CE-8A0D-AAA244193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計算機程式設計報告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212976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40628417</a:t>
            </a:r>
          </a:p>
          <a:p>
            <a:r>
              <a:rPr lang="zh-TW" altLang="en-US" dirty="0"/>
              <a:t>莊景閎</a:t>
            </a:r>
          </a:p>
        </p:txBody>
      </p:sp>
    </p:spTree>
    <p:extLst>
      <p:ext uri="{BB962C8B-B14F-4D97-AF65-F5344CB8AC3E}">
        <p14:creationId xmlns:p14="http://schemas.microsoft.com/office/powerpoint/2010/main" val="2533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報告結束，謝謝大家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38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38" y="764704"/>
            <a:ext cx="64807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如螢幕大小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計算機程式設計報告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報告結束，謝謝大家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計算機程式設計報告</dc:title>
  <dc:creator>USER</dc:creator>
  <cp:lastModifiedBy>USER</cp:lastModifiedBy>
  <cp:revision>5</cp:revision>
  <dcterms:created xsi:type="dcterms:W3CDTF">2018-06-29T03:16:47Z</dcterms:created>
  <dcterms:modified xsi:type="dcterms:W3CDTF">2018-06-29T04:15:46Z</dcterms:modified>
</cp:coreProperties>
</file>