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8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94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54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6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62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0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5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85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60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計算機程式報告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2160240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solidFill>
                  <a:schemeClr val="accent4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夜四車輛一甲</a:t>
            </a:r>
            <a:endParaRPr lang="en-US" altLang="zh-TW" sz="3600" b="1" dirty="0" smtClean="0">
              <a:solidFill>
                <a:schemeClr val="accent4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600" b="1" dirty="0" smtClean="0">
                <a:solidFill>
                  <a:schemeClr val="accent4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40628435</a:t>
            </a:r>
          </a:p>
          <a:p>
            <a:r>
              <a:rPr lang="zh-TW" altLang="en-US" sz="3600" b="1" dirty="0">
                <a:solidFill>
                  <a:schemeClr val="accent4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林東澤</a:t>
            </a:r>
          </a:p>
        </p:txBody>
      </p:sp>
    </p:spTree>
    <p:extLst>
      <p:ext uri="{BB962C8B-B14F-4D97-AF65-F5344CB8AC3E}">
        <p14:creationId xmlns:p14="http://schemas.microsoft.com/office/powerpoint/2010/main" val="11010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4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報告結束，謝謝大家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4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792088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0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9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</Words>
  <Application>Microsoft Office PowerPoint</Application>
  <PresentationFormat>如螢幕大小 (4:3)</PresentationFormat>
  <Paragraphs>5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計算機程式報告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報告結束，謝謝大家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計算機程式報告</dc:title>
  <dc:creator>USER</dc:creator>
  <cp:lastModifiedBy>USER</cp:lastModifiedBy>
  <cp:revision>12</cp:revision>
  <dcterms:created xsi:type="dcterms:W3CDTF">2018-06-28T15:00:09Z</dcterms:created>
  <dcterms:modified xsi:type="dcterms:W3CDTF">2018-06-29T06:49:04Z</dcterms:modified>
</cp:coreProperties>
</file>