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5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3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4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7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6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7D4C-FD43-446B-9CD3-5BCD7D2191A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CEB-7A8D-4BA7-AA2A-3AF2C5A51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zh-TW" altLang="en-US" b="1" dirty="0" smtClean="0"/>
              <a:t>計算機程式設計報告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+mj-ea"/>
                <a:ea typeface="+mj-ea"/>
              </a:rPr>
              <a:t>40628446</a:t>
            </a:r>
          </a:p>
          <a:p>
            <a:r>
              <a:rPr lang="zh-TW" altLang="en-US" sz="4400" b="1" dirty="0">
                <a:solidFill>
                  <a:schemeClr val="tx1"/>
                </a:solidFill>
                <a:latin typeface="+mj-ea"/>
                <a:ea typeface="+mj-ea"/>
              </a:rPr>
              <a:t>王晟佑</a:t>
            </a:r>
          </a:p>
        </p:txBody>
      </p:sp>
    </p:spTree>
    <p:extLst>
      <p:ext uri="{BB962C8B-B14F-4D97-AF65-F5344CB8AC3E}">
        <p14:creationId xmlns:p14="http://schemas.microsoft.com/office/powerpoint/2010/main" val="9550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7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我今天的報告結束了，謝謝大家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1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如螢幕大小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計算機程式設計報告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我今天的報告結束了，謝謝大家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計算機程式設計報告</dc:title>
  <dc:creator>USER</dc:creator>
  <cp:lastModifiedBy>USER</cp:lastModifiedBy>
  <cp:revision>7</cp:revision>
  <dcterms:created xsi:type="dcterms:W3CDTF">2018-06-29T05:32:38Z</dcterms:created>
  <dcterms:modified xsi:type="dcterms:W3CDTF">2018-06-29T06:46:35Z</dcterms:modified>
</cp:coreProperties>
</file>