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20A-FB37-4FBF-8BB3-814E7537056B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8BB-F0E4-4369-865A-456E095EC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25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20A-FB37-4FBF-8BB3-814E7537056B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8BB-F0E4-4369-865A-456E095EC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65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20A-FB37-4FBF-8BB3-814E7537056B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8BB-F0E4-4369-865A-456E095EC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32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20A-FB37-4FBF-8BB3-814E7537056B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8BB-F0E4-4369-865A-456E095EC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68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20A-FB37-4FBF-8BB3-814E7537056B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8BB-F0E4-4369-865A-456E095EC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83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20A-FB37-4FBF-8BB3-814E7537056B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8BB-F0E4-4369-865A-456E095EC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35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20A-FB37-4FBF-8BB3-814E7537056B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8BB-F0E4-4369-865A-456E095EC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1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20A-FB37-4FBF-8BB3-814E7537056B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8BB-F0E4-4369-865A-456E095EC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35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20A-FB37-4FBF-8BB3-814E7537056B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8BB-F0E4-4369-865A-456E095EC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80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20A-FB37-4FBF-8BB3-814E7537056B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8BB-F0E4-4369-865A-456E095EC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56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20A-FB37-4FBF-8BB3-814E7537056B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8BB-F0E4-4369-865A-456E095EC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6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7020A-FB37-4FBF-8BB3-814E7537056B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C8BB-F0E4-4369-865A-456E095EC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計算機程式設計報告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40628448	   </a:t>
            </a:r>
          </a:p>
          <a:p>
            <a:r>
              <a:rPr lang="zh-TW" altLang="en-US" dirty="0"/>
              <a:t>廖成皓</a:t>
            </a:r>
          </a:p>
        </p:txBody>
      </p:sp>
    </p:spTree>
    <p:extLst>
      <p:ext uri="{BB962C8B-B14F-4D97-AF65-F5344CB8AC3E}">
        <p14:creationId xmlns:p14="http://schemas.microsoft.com/office/powerpoint/2010/main" val="245038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2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2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5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97"/>
            <a:ext cx="9144000" cy="67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7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5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報告到此結束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謝謝</a:t>
            </a:r>
            <a:r>
              <a:rPr lang="zh-TW" altLang="en-US" dirty="0" smtClean="0"/>
              <a:t>大家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26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如螢幕大小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計算機程式設計報告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報告到此結束 謝謝大家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計算機程式設計報告</dc:title>
  <dc:creator>USER</dc:creator>
  <cp:lastModifiedBy>USER</cp:lastModifiedBy>
  <cp:revision>5</cp:revision>
  <dcterms:created xsi:type="dcterms:W3CDTF">2018-06-29T08:05:20Z</dcterms:created>
  <dcterms:modified xsi:type="dcterms:W3CDTF">2018-06-29T08:42:05Z</dcterms:modified>
</cp:coreProperties>
</file>