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E6439CA-A64A-43B1-A133-D829495EC43D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8148404-686F-490F-BA2A-489BA08C2A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4005064"/>
            <a:ext cx="7704856" cy="1440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</a:rPr>
              <a:t>        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組長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孫祥皓 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406410323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         組員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許</a:t>
            </a:r>
            <a:r>
              <a:rPr lang="zh-TW" altLang="zh-TW" sz="2000" dirty="0">
                <a:solidFill>
                  <a:schemeClr val="tx1"/>
                </a:solidFill>
                <a:latin typeface="+mj-ea"/>
                <a:ea typeface="+mj-ea"/>
              </a:rPr>
              <a:t>力康</a:t>
            </a: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</a:rPr>
              <a:t> 406411495</a:t>
            </a:r>
            <a:endParaRPr lang="zh-TW" altLang="zh-TW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zh-TW" sz="2000" dirty="0">
                <a:solidFill>
                  <a:schemeClr val="tx1"/>
                </a:solidFill>
                <a:latin typeface="+mj-ea"/>
                <a:ea typeface="+mj-ea"/>
              </a:rPr>
              <a:t>　　　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       </a:t>
            </a:r>
            <a:r>
              <a:rPr lang="zh-TW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劉欣宇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</a:rPr>
              <a:t>406410620</a:t>
            </a:r>
            <a:endParaRPr lang="zh-TW" altLang="zh-TW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zh-TW" sz="2000" dirty="0">
                <a:solidFill>
                  <a:schemeClr val="tx1"/>
                </a:solidFill>
                <a:latin typeface="+mj-ea"/>
                <a:ea typeface="+mj-ea"/>
              </a:rPr>
              <a:t>　　　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        </a:t>
            </a:r>
            <a:r>
              <a:rPr lang="zh-TW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趙</a:t>
            </a:r>
            <a:r>
              <a:rPr lang="zh-TW" altLang="zh-TW" sz="2000" dirty="0">
                <a:solidFill>
                  <a:schemeClr val="tx1"/>
                </a:solidFill>
                <a:latin typeface="+mj-ea"/>
                <a:ea typeface="+mj-ea"/>
              </a:rPr>
              <a:t>崇樂</a:t>
            </a: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</a:rPr>
              <a:t> 406416023</a:t>
            </a:r>
            <a:endParaRPr lang="zh-TW" altLang="zh-TW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程式期末</a:t>
            </a:r>
            <a:r>
              <a:rPr lang="en-US" altLang="zh-TW" dirty="0" smtClean="0"/>
              <a:t>project-</a:t>
            </a:r>
            <a:r>
              <a:rPr lang="zh-TW" altLang="en-US" dirty="0" smtClean="0"/>
              <a:t>双</a:t>
            </a:r>
            <a:r>
              <a:rPr lang="zh-TW" altLang="en-US" dirty="0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28400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795" y="-99392"/>
            <a:ext cx="7924800" cy="1152128"/>
          </a:xfrm>
        </p:spPr>
        <p:txBody>
          <a:bodyPr/>
          <a:lstStyle/>
          <a:p>
            <a:r>
              <a:rPr lang="en-US" altLang="zh-TW" sz="2800" b="1" dirty="0" smtClean="0">
                <a:latin typeface="+mn-ea"/>
                <a:ea typeface="+mn-ea"/>
              </a:rPr>
              <a:t>PROJECT</a:t>
            </a:r>
            <a:r>
              <a:rPr lang="zh-TW" altLang="en-US" sz="2800" b="1" dirty="0" smtClean="0">
                <a:latin typeface="+mn-ea"/>
                <a:ea typeface="+mn-ea"/>
              </a:rPr>
              <a:t>題目發想</a:t>
            </a:r>
            <a:r>
              <a:rPr lang="en-US" altLang="zh-TW" sz="2800" b="1" dirty="0" smtClean="0">
                <a:latin typeface="+mn-ea"/>
                <a:ea typeface="+mn-ea"/>
              </a:rPr>
              <a:t>:</a:t>
            </a:r>
            <a:endParaRPr lang="zh-TW" altLang="en-US" sz="2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4590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+mn-ea"/>
              </a:rPr>
              <a:t>        組員對双六此遊戲皆有興趣與一定的瞭解，因此對其遊戲如何製作在一開始便有大概的想法。</a:t>
            </a:r>
            <a:endParaRPr lang="en-US" altLang="zh-TW" sz="2800" dirty="0" smtClean="0">
              <a:latin typeface="+mn-ea"/>
            </a:endParaRPr>
          </a:p>
          <a:p>
            <a:pPr marL="0" indent="0">
              <a:buNone/>
            </a:pPr>
            <a:endParaRPr lang="en-US" altLang="zh-TW" sz="2800" dirty="0" smtClean="0">
              <a:latin typeface="+mn-ea"/>
            </a:endParaRPr>
          </a:p>
          <a:p>
            <a:pPr marL="0" indent="0">
              <a:buNone/>
            </a:pPr>
            <a:endParaRPr lang="zh-TW" altLang="en-US" sz="2800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6073" y="2564904"/>
            <a:ext cx="73448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+mn-ea"/>
              </a:rPr>
              <a:t>組員分工</a:t>
            </a:r>
            <a:r>
              <a:rPr lang="en-US" altLang="zh-TW" sz="2800" dirty="0" smtClean="0">
                <a:latin typeface="+mn-ea"/>
              </a:rPr>
              <a:t>:</a:t>
            </a:r>
          </a:p>
          <a:p>
            <a:r>
              <a:rPr lang="zh-TW" altLang="zh-TW" sz="2800" dirty="0"/>
              <a:t>孫祥皓</a:t>
            </a:r>
            <a:r>
              <a:rPr lang="en-US" altLang="zh-TW" sz="2800" dirty="0"/>
              <a:t>:</a:t>
            </a:r>
            <a:r>
              <a:rPr lang="zh-TW" altLang="zh-TW" sz="2800" dirty="0"/>
              <a:t>主要程式碼、視窗設計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許</a:t>
            </a:r>
            <a:r>
              <a:rPr lang="zh-TW" altLang="zh-TW" sz="2800" dirty="0"/>
              <a:t>力康</a:t>
            </a:r>
            <a:r>
              <a:rPr lang="en-US" altLang="zh-TW" sz="2800" dirty="0"/>
              <a:t>:</a:t>
            </a:r>
            <a:r>
              <a:rPr lang="zh-TW" altLang="zh-TW" sz="2800" dirty="0"/>
              <a:t>主要程式碼、負責資料庫、遊戲發</a:t>
            </a:r>
            <a:r>
              <a:rPr lang="zh-TW" altLang="zh-TW" sz="2800" dirty="0" smtClean="0"/>
              <a:t>想</a:t>
            </a:r>
            <a:r>
              <a:rPr lang="zh-TW" altLang="en-US" sz="2800" dirty="0" smtClean="0"/>
              <a:t>     與規則</a:t>
            </a:r>
            <a:r>
              <a:rPr lang="zh-TW" altLang="zh-TW" sz="2800" dirty="0" smtClean="0"/>
              <a:t>、</a:t>
            </a:r>
            <a:r>
              <a:rPr lang="zh-TW" altLang="en-US" sz="2800" dirty="0" smtClean="0"/>
              <a:t>角色數值設定</a:t>
            </a:r>
            <a:endParaRPr lang="zh-TW" altLang="zh-TW" sz="2800" dirty="0"/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劉欣宇</a:t>
            </a:r>
            <a:r>
              <a:rPr lang="en-US" altLang="zh-TW" sz="2800" dirty="0"/>
              <a:t>:</a:t>
            </a:r>
            <a:r>
              <a:rPr lang="zh-TW" altLang="zh-TW" sz="2800" dirty="0"/>
              <a:t>遊戲素材</a:t>
            </a:r>
            <a:r>
              <a:rPr lang="en-US" altLang="zh-TW" sz="2800" dirty="0"/>
              <a:t>(</a:t>
            </a:r>
            <a:r>
              <a:rPr lang="zh-TW" altLang="zh-TW" sz="2800" dirty="0"/>
              <a:t>美術圖片</a:t>
            </a:r>
            <a:r>
              <a:rPr lang="en-US" altLang="zh-TW" sz="2800" dirty="0"/>
              <a:t>)</a:t>
            </a:r>
            <a:r>
              <a:rPr lang="zh-TW" altLang="zh-TW" sz="2800" dirty="0"/>
              <a:t>、怪物數值設定</a:t>
            </a:r>
          </a:p>
          <a:p>
            <a:endParaRPr lang="en-US" altLang="zh-TW" sz="2800" dirty="0" smtClean="0"/>
          </a:p>
          <a:p>
            <a:r>
              <a:rPr lang="zh-TW" altLang="zh-TW" sz="2800" dirty="0" smtClean="0"/>
              <a:t>趙</a:t>
            </a:r>
            <a:r>
              <a:rPr lang="zh-TW" altLang="zh-TW" sz="2800" dirty="0"/>
              <a:t>崇樂</a:t>
            </a:r>
            <a:r>
              <a:rPr lang="en-US" altLang="zh-TW" sz="2800" dirty="0"/>
              <a:t>:</a:t>
            </a:r>
            <a:r>
              <a:rPr lang="zh-TW" altLang="zh-TW" sz="2800" dirty="0"/>
              <a:t>地圖格子設定、設定觸發事件條件</a:t>
            </a:r>
          </a:p>
          <a:p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1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7200" dirty="0" smtClean="0"/>
              <a:t>CLASS: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82306"/>
            <a:ext cx="4066622" cy="504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5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-1168388"/>
            <a:ext cx="79248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539552" y="260648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MyPanel.java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n-ea"/>
              </a:rPr>
              <a:t>主畫面、地圖、角色皆畫在此</a:t>
            </a:r>
            <a:r>
              <a:rPr lang="en-US" altLang="zh-TW" sz="2000" dirty="0" smtClean="0">
                <a:latin typeface="+mn-ea"/>
              </a:rPr>
              <a:t>class</a:t>
            </a:r>
            <a:r>
              <a:rPr lang="zh-TW" altLang="en-US" sz="2000" dirty="0" smtClean="0">
                <a:latin typeface="+mn-ea"/>
              </a:rPr>
              <a:t>裡</a:t>
            </a:r>
            <a:endParaRPr lang="zh-TW" altLang="en-US" sz="20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800400" cy="217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3800400" cy="217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3831595" cy="214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259338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395536" y="188640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MyFrame.java</a:t>
            </a:r>
          </a:p>
          <a:p>
            <a:pPr marL="0" indent="0">
              <a:buNone/>
            </a:pPr>
            <a:endParaRPr lang="zh-TW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9776"/>
            <a:ext cx="3504456" cy="552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9776"/>
            <a:ext cx="4752528" cy="552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1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11560" y="332656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Dice.java</a:t>
            </a:r>
          </a:p>
          <a:p>
            <a:pPr marL="0" indent="0">
              <a:buNone/>
            </a:pPr>
            <a:r>
              <a:rPr lang="zh-TW" altLang="en-US" sz="2000" dirty="0" smtClean="0"/>
              <a:t>設定骰子擲出來的點數</a:t>
            </a:r>
            <a:endParaRPr lang="zh-TW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1" y="1628800"/>
            <a:ext cx="466045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81" y="1990110"/>
            <a:ext cx="35623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15" y="3800301"/>
            <a:ext cx="3600263" cy="18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657" y="-1111133"/>
            <a:ext cx="79248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37657" y="260648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Role.java</a:t>
            </a:r>
          </a:p>
          <a:p>
            <a:pPr marL="0" indent="0">
              <a:buNone/>
            </a:pPr>
            <a:r>
              <a:rPr lang="zh-TW" altLang="en-US" sz="2000" dirty="0" smtClean="0"/>
              <a:t>設定玩家角色能力數值</a:t>
            </a:r>
            <a:endParaRPr lang="zh-TW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2" y="2708919"/>
            <a:ext cx="3621070" cy="207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12776"/>
            <a:ext cx="524932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6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11560" y="260648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Pokmon.java</a:t>
            </a:r>
          </a:p>
          <a:p>
            <a:pPr marL="0" indent="0">
              <a:buNone/>
            </a:pPr>
            <a:r>
              <a:rPr lang="zh-TW" altLang="en-US" sz="2000" dirty="0" smtClean="0"/>
              <a:t>設定怪物能力數值</a:t>
            </a:r>
            <a:endParaRPr lang="zh-TW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18" y="1490991"/>
            <a:ext cx="4968552" cy="514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1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-1251520"/>
            <a:ext cx="7924800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1" y="188640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Thing.java</a:t>
            </a:r>
          </a:p>
          <a:p>
            <a:pPr marL="0" indent="0">
              <a:buNone/>
            </a:pPr>
            <a:r>
              <a:rPr lang="zh-TW" altLang="en-US" sz="2000" dirty="0" smtClean="0"/>
              <a:t>設定事件觸發條件與觸發甚麼事件</a:t>
            </a:r>
            <a:endParaRPr lang="zh-TW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950"/>
            <a:ext cx="4298528" cy="53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35687"/>
            <a:ext cx="4630612" cy="53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2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220</TotalTime>
  <Words>149</Words>
  <Application>Microsoft Office PowerPoint</Application>
  <PresentationFormat>如螢幕大小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地平線</vt:lpstr>
      <vt:lpstr>程式期末project-双六</vt:lpstr>
      <vt:lpstr>PROJECT題目發想:</vt:lpstr>
      <vt:lpstr>CLASS: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程式期末project-双六</dc:title>
  <dc:creator>Windows 使用者</dc:creator>
  <cp:lastModifiedBy>Windows 使用者</cp:lastModifiedBy>
  <cp:revision>10</cp:revision>
  <dcterms:created xsi:type="dcterms:W3CDTF">2018-06-11T13:45:45Z</dcterms:created>
  <dcterms:modified xsi:type="dcterms:W3CDTF">2018-06-11T17:26:31Z</dcterms:modified>
</cp:coreProperties>
</file>