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25ACB4-088B-4CAE-877D-92C33210BDC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478856E-980B-4694-8777-E45CEF852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6DD70E3-B129-4E91-8267-19909F130154}"/>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0782857E-FF98-4B68-A5FA-035FCB8471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E54111-13AD-43D5-89BC-E29269D065F6}"/>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68418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68F03-1514-45C4-9AFA-CF43AB516B2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4171C6F-0BB1-4095-9690-1872AC692D3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0A13EE-6CB0-43C4-B83E-71FA51156B05}"/>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C2F3DAF5-4584-444C-B014-610C9934D4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83BB7AA-29EE-4D73-8306-6C129ADD1728}"/>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97884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BD66D34-BFFE-4854-8E3D-603BB1EB0C5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FEC3F0B-2FE9-4B18-89B8-7163852AA4B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9598E71-BB0F-4CDA-B4EE-0FB7BA014913}"/>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5DA20EC1-0B8A-4CE2-A2AF-A67181559E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AE71EF-3D81-48F6-B563-035B0BF60BD1}"/>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21361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773FCF-C727-47E5-8E9A-6BDF0CCF5C2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00BDF62-F431-487F-BC06-A5C5E4CDCD3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F55AFB-3863-4E76-8565-D5A5D315CF50}"/>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757F6C57-E891-4193-BAD4-BCD31540FA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5A8A7E-C109-4415-8782-F2174002A31F}"/>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56602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E1E056-AF03-45C7-A7E2-41982E9105A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062A530-7F9C-4B79-BA7D-689BB1221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DF0E990-2A73-4225-8988-AFF976BE6A74}"/>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CBBC3CCE-038A-4D9D-BE09-735ED23AD2A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856DBB4-5F61-43F9-A726-7487D19C534B}"/>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5654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1E5540-6CBE-43E8-A845-5D75424AA8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C298DDA-74D8-4B92-B5F8-825D5867965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B806939-7F20-4CAF-8A42-0D6C34DC43C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B99611C-F628-4804-8815-FF875D9D55B2}"/>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6" name="頁尾版面配置區 5">
            <a:extLst>
              <a:ext uri="{FF2B5EF4-FFF2-40B4-BE49-F238E27FC236}">
                <a16:creationId xmlns:a16="http://schemas.microsoft.com/office/drawing/2014/main" id="{2C5589DD-95B4-4679-B25B-DE9B572A0A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A489F92-6458-4FAE-8310-338F47E1B262}"/>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64052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34797-8AD2-4103-86A9-CBC8DECA90D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744BC75-1E87-469B-9B73-CEA2A27C7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AF63CC3-81D9-4150-89EF-AE33EBCABD1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98F750-17A1-4E2A-9A2A-6824CB5D9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8551F7E-0B76-4579-B237-19261A5DCD9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6F5FDD8-2E92-484A-B5EA-DE71CE464D44}"/>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8" name="頁尾版面配置區 7">
            <a:extLst>
              <a:ext uri="{FF2B5EF4-FFF2-40B4-BE49-F238E27FC236}">
                <a16:creationId xmlns:a16="http://schemas.microsoft.com/office/drawing/2014/main" id="{E0A6A0EB-CB30-44E5-AA9F-684668698FC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12CCB54-80FB-41EB-A74D-56CF00269788}"/>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83769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1A381-8A90-4EC6-B0A1-57BF31F0D99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C038457-49D6-45D0-B1F4-D831FC313E11}"/>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4" name="頁尾版面配置區 3">
            <a:extLst>
              <a:ext uri="{FF2B5EF4-FFF2-40B4-BE49-F238E27FC236}">
                <a16:creationId xmlns:a16="http://schemas.microsoft.com/office/drawing/2014/main" id="{3367889C-CA20-436B-BBBE-5FDAD56A4D2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1CE6DEA-8EDF-4945-9BDB-BCE3237D8A8E}"/>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42930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6EFA702-E181-483F-8C7C-FC7C9D774177}"/>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3" name="頁尾版面配置區 2">
            <a:extLst>
              <a:ext uri="{FF2B5EF4-FFF2-40B4-BE49-F238E27FC236}">
                <a16:creationId xmlns:a16="http://schemas.microsoft.com/office/drawing/2014/main" id="{6223CF42-26C1-4A68-AEB6-5B35322B1C7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DB878AB-740F-41E4-A558-854C7147A389}"/>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03270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FE6DB-4872-4109-B4DC-5ED396A96F4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D4A07E4-848D-4D1F-A253-15B437BCF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69B7C2C-F71F-447C-8D1C-C95AB444F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8F1D38-6BE3-4A15-B3F2-73745B981C52}"/>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6" name="頁尾版面配置區 5">
            <a:extLst>
              <a:ext uri="{FF2B5EF4-FFF2-40B4-BE49-F238E27FC236}">
                <a16:creationId xmlns:a16="http://schemas.microsoft.com/office/drawing/2014/main" id="{EF688588-DF06-4B53-8597-1DD657C07E7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85006C3-3D4E-4F10-B03F-A95C22370A1D}"/>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83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01C243-E991-431D-99ED-5E4097C4FD1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04D3A72-3C2F-4F02-B5B6-DD2585079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7F219F5-FA64-47E1-8FDD-B213DE564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F66E282-A475-4E95-A117-CA94B7965BEA}"/>
              </a:ext>
            </a:extLst>
          </p:cNvPr>
          <p:cNvSpPr>
            <a:spLocks noGrp="1"/>
          </p:cNvSpPr>
          <p:nvPr>
            <p:ph type="dt" sz="half" idx="10"/>
          </p:nvPr>
        </p:nvSpPr>
        <p:spPr/>
        <p:txBody>
          <a:bodyPr/>
          <a:lstStyle/>
          <a:p>
            <a:fld id="{8931FD66-0D9C-46E6-8D3B-F51CA2AF883C}" type="datetimeFigureOut">
              <a:rPr lang="zh-TW" altLang="en-US" smtClean="0"/>
              <a:t>2021/5/23</a:t>
            </a:fld>
            <a:endParaRPr lang="zh-TW" altLang="en-US"/>
          </a:p>
        </p:txBody>
      </p:sp>
      <p:sp>
        <p:nvSpPr>
          <p:cNvPr id="6" name="頁尾版面配置區 5">
            <a:extLst>
              <a:ext uri="{FF2B5EF4-FFF2-40B4-BE49-F238E27FC236}">
                <a16:creationId xmlns:a16="http://schemas.microsoft.com/office/drawing/2014/main" id="{C5CBD4C5-6326-4F1B-865E-F921EA3DC58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E8150F1-A202-4F21-BECF-57D05564B068}"/>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61932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4A2772E-7F99-46A2-ADF2-163C85010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41C89A6-D17A-41D6-B392-59BF56917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FF2EFF2-E408-4C69-AE74-73CEC69D0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1FD66-0D9C-46E6-8D3B-F51CA2AF883C}" type="datetimeFigureOut">
              <a:rPr lang="zh-TW" altLang="en-US" smtClean="0"/>
              <a:t>2021/5/23</a:t>
            </a:fld>
            <a:endParaRPr lang="zh-TW" altLang="en-US"/>
          </a:p>
        </p:txBody>
      </p:sp>
      <p:sp>
        <p:nvSpPr>
          <p:cNvPr id="5" name="頁尾版面配置區 4">
            <a:extLst>
              <a:ext uri="{FF2B5EF4-FFF2-40B4-BE49-F238E27FC236}">
                <a16:creationId xmlns:a16="http://schemas.microsoft.com/office/drawing/2014/main" id="{2BB5BAAF-24D0-401F-8027-8504174C0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1F03A30-91F0-4F62-889B-60F570E17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86831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1A926-80DE-4F26-9F41-BC8CF502FEAE}"/>
              </a:ext>
            </a:extLst>
          </p:cNvPr>
          <p:cNvSpPr>
            <a:spLocks noGrp="1"/>
          </p:cNvSpPr>
          <p:nvPr>
            <p:ph type="ctrTitle"/>
          </p:nvPr>
        </p:nvSpPr>
        <p:spPr/>
        <p:txBody>
          <a:bodyPr/>
          <a:lstStyle/>
          <a:p>
            <a:r>
              <a:rPr lang="en-US" altLang="zh-TW" dirty="0"/>
              <a:t>G04</a:t>
            </a:r>
            <a:br>
              <a:rPr lang="en-US" altLang="zh-TW" dirty="0"/>
            </a:br>
            <a:r>
              <a:rPr lang="zh-TW" altLang="en-US" dirty="0"/>
              <a:t>汽車購物網站</a:t>
            </a:r>
          </a:p>
        </p:txBody>
      </p:sp>
      <p:sp>
        <p:nvSpPr>
          <p:cNvPr id="3" name="副標題 2">
            <a:extLst>
              <a:ext uri="{FF2B5EF4-FFF2-40B4-BE49-F238E27FC236}">
                <a16:creationId xmlns:a16="http://schemas.microsoft.com/office/drawing/2014/main" id="{652D45FA-3C4B-4710-8A66-5E56C02A3D19}"/>
              </a:ext>
            </a:extLst>
          </p:cNvPr>
          <p:cNvSpPr>
            <a:spLocks noGrp="1"/>
          </p:cNvSpPr>
          <p:nvPr>
            <p:ph type="subTitle" idx="1"/>
          </p:nvPr>
        </p:nvSpPr>
        <p:spPr/>
        <p:txBody>
          <a:bodyPr/>
          <a:lstStyle/>
          <a:p>
            <a:r>
              <a:rPr lang="zh-TW" altLang="en-US" sz="2400" dirty="0"/>
              <a:t>吳健碩 資工</a:t>
            </a:r>
            <a:r>
              <a:rPr lang="en-US" altLang="zh-TW" sz="2400" dirty="0"/>
              <a:t>4B 406411461</a:t>
            </a:r>
            <a:endParaRPr lang="en-US" altLang="zh-TW" dirty="0"/>
          </a:p>
          <a:p>
            <a:r>
              <a:rPr lang="zh-TW" altLang="en-US" dirty="0"/>
              <a:t>陳琮文 資工</a:t>
            </a:r>
            <a:r>
              <a:rPr lang="en-US" altLang="zh-TW" dirty="0"/>
              <a:t>4B 406411040</a:t>
            </a:r>
            <a:endParaRPr lang="zh-TW" altLang="en-US" dirty="0"/>
          </a:p>
        </p:txBody>
      </p:sp>
    </p:spTree>
    <p:extLst>
      <p:ext uri="{BB962C8B-B14F-4D97-AF65-F5344CB8AC3E}">
        <p14:creationId xmlns:p14="http://schemas.microsoft.com/office/powerpoint/2010/main" val="349923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C9F0C1-6460-4546-AA46-DDFEED3FB3EA}"/>
              </a:ext>
            </a:extLst>
          </p:cNvPr>
          <p:cNvSpPr>
            <a:spLocks noGrp="1"/>
          </p:cNvSpPr>
          <p:nvPr>
            <p:ph type="title"/>
          </p:nvPr>
        </p:nvSpPr>
        <p:spPr/>
        <p:txBody>
          <a:bodyPr>
            <a:normAutofit/>
          </a:bodyPr>
          <a:lstStyle/>
          <a:p>
            <a:r>
              <a:rPr lang="zh-TW" altLang="en-US" sz="2400" b="0" i="0" dirty="0">
                <a:solidFill>
                  <a:srgbClr val="333333"/>
                </a:solidFill>
                <a:effectLst/>
                <a:latin typeface="+mj-ea"/>
              </a:rPr>
              <a:t>針對上述 </a:t>
            </a:r>
            <a:r>
              <a:rPr lang="en-US" altLang="zh-TW" sz="2400" b="0" i="0" dirty="0" err="1">
                <a:solidFill>
                  <a:srgbClr val="333333"/>
                </a:solidFill>
                <a:effectLst/>
                <a:latin typeface="+mj-ea"/>
              </a:rPr>
              <a:t>A.a~A.j</a:t>
            </a:r>
            <a:r>
              <a:rPr lang="zh-TW" altLang="en-US" sz="2400" b="0" i="0" dirty="0">
                <a:solidFill>
                  <a:srgbClr val="333333"/>
                </a:solidFill>
                <a:effectLst/>
                <a:latin typeface="+mj-ea"/>
              </a:rPr>
              <a:t>等項目，說明你個人做了什麼</a:t>
            </a:r>
            <a:r>
              <a:rPr lang="en-US" altLang="zh-TW" sz="2400" b="0" i="0" dirty="0">
                <a:solidFill>
                  <a:srgbClr val="333333"/>
                </a:solidFill>
                <a:effectLst/>
                <a:latin typeface="+mj-ea"/>
              </a:rPr>
              <a:t>? </a:t>
            </a:r>
            <a:r>
              <a:rPr lang="zh-TW" altLang="en-US" sz="2400" b="0" i="0" dirty="0">
                <a:solidFill>
                  <a:srgbClr val="333333"/>
                </a:solidFill>
                <a:effectLst/>
                <a:latin typeface="+mj-ea"/>
              </a:rPr>
              <a:t>及完成了什麼</a:t>
            </a:r>
            <a:r>
              <a:rPr lang="en-US" altLang="zh-TW" sz="2400" b="0" i="0" dirty="0">
                <a:solidFill>
                  <a:srgbClr val="333333"/>
                </a:solidFill>
                <a:effectLst/>
                <a:latin typeface="+mj-ea"/>
              </a:rPr>
              <a:t>?</a:t>
            </a:r>
            <a:endParaRPr lang="zh-TW" altLang="en-US" sz="2400" dirty="0">
              <a:latin typeface="+mj-ea"/>
            </a:endParaRPr>
          </a:p>
        </p:txBody>
      </p:sp>
      <p:sp>
        <p:nvSpPr>
          <p:cNvPr id="3" name="內容版面配置區 2">
            <a:extLst>
              <a:ext uri="{FF2B5EF4-FFF2-40B4-BE49-F238E27FC236}">
                <a16:creationId xmlns:a16="http://schemas.microsoft.com/office/drawing/2014/main" id="{B30DFB85-18FB-43BE-9D6B-5F1F2E8141AA}"/>
              </a:ext>
            </a:extLst>
          </p:cNvPr>
          <p:cNvSpPr>
            <a:spLocks noGrp="1"/>
          </p:cNvSpPr>
          <p:nvPr>
            <p:ph idx="1"/>
          </p:nvPr>
        </p:nvSpPr>
        <p:spPr/>
        <p:txBody>
          <a:bodyPr/>
          <a:lstStyle/>
          <a:p>
            <a:r>
              <a:rPr lang="en-US" altLang="zh-TW" b="0" i="0" dirty="0">
                <a:solidFill>
                  <a:srgbClr val="333333"/>
                </a:solidFill>
                <a:effectLst/>
                <a:latin typeface="Helvetica" panose="020B0604020202020204" pitchFamily="34" charset="0"/>
              </a:rPr>
              <a:t>c.</a:t>
            </a:r>
            <a:r>
              <a:rPr lang="zh-TW" altLang="en-US" b="0" i="0" dirty="0">
                <a:solidFill>
                  <a:srgbClr val="333333"/>
                </a:solidFill>
                <a:effectLst/>
                <a:latin typeface="Helvetica" panose="020B0604020202020204" pitchFamily="34" charset="0"/>
              </a:rPr>
              <a:t>透過</a:t>
            </a:r>
            <a:r>
              <a:rPr lang="en-US" altLang="zh-TW" b="0" i="0" dirty="0">
                <a:solidFill>
                  <a:srgbClr val="333333"/>
                </a:solidFill>
                <a:effectLst/>
                <a:latin typeface="Helvetica" panose="020B0604020202020204" pitchFamily="34" charset="0"/>
              </a:rPr>
              <a:t>POSTMAN</a:t>
            </a:r>
            <a:r>
              <a:rPr lang="zh-TW" altLang="en-US" b="0" i="0" dirty="0">
                <a:solidFill>
                  <a:srgbClr val="333333"/>
                </a:solidFill>
                <a:effectLst/>
                <a:latin typeface="Helvetica" panose="020B0604020202020204" pitchFamily="34" charset="0"/>
              </a:rPr>
              <a:t>的</a:t>
            </a:r>
            <a:r>
              <a:rPr lang="en-US" altLang="zh-TW" b="0" i="0">
                <a:solidFill>
                  <a:srgbClr val="333333"/>
                </a:solidFill>
                <a:effectLst/>
                <a:latin typeface="Helvetica" panose="020B0604020202020204" pitchFamily="34" charset="0"/>
              </a:rPr>
              <a:t>CRUD</a:t>
            </a:r>
            <a:endParaRPr lang="en-US" altLang="zh-TW" b="0" i="0" dirty="0">
              <a:solidFill>
                <a:srgbClr val="333333"/>
              </a:solidFill>
              <a:effectLst/>
              <a:latin typeface="Helvetica" panose="020B0604020202020204" pitchFamily="34" charset="0"/>
            </a:endParaRPr>
          </a:p>
          <a:p>
            <a:r>
              <a:rPr lang="en-US" altLang="zh-TW" b="0" i="0" dirty="0">
                <a:solidFill>
                  <a:srgbClr val="333333"/>
                </a:solidFill>
                <a:effectLst/>
                <a:latin typeface="Helvetica" panose="020B0604020202020204" pitchFamily="34" charset="0"/>
              </a:rPr>
              <a:t>h. </a:t>
            </a:r>
            <a:r>
              <a:rPr lang="zh-TW" altLang="en-US" b="0" i="0" dirty="0">
                <a:solidFill>
                  <a:srgbClr val="333333"/>
                </a:solidFill>
                <a:effectLst/>
                <a:latin typeface="Helvetica" panose="020B0604020202020204" pitchFamily="34" charset="0"/>
              </a:rPr>
              <a:t>實作 </a:t>
            </a:r>
            <a:r>
              <a:rPr lang="en-US" altLang="zh-TW" b="0" i="0" dirty="0">
                <a:solidFill>
                  <a:srgbClr val="333333"/>
                </a:solidFill>
                <a:effectLst/>
                <a:latin typeface="Helvetica" panose="020B0604020202020204" pitchFamily="34" charset="0"/>
              </a:rPr>
              <a:t>CRUD </a:t>
            </a:r>
            <a:r>
              <a:rPr lang="zh-TW" altLang="en-US" b="0" i="0" dirty="0">
                <a:solidFill>
                  <a:srgbClr val="333333"/>
                </a:solidFill>
                <a:effectLst/>
                <a:latin typeface="Helvetica" panose="020B0604020202020204" pitchFamily="34" charset="0"/>
              </a:rPr>
              <a:t>路由及顯示</a:t>
            </a:r>
            <a:r>
              <a:rPr lang="en-US" altLang="zh-TW" b="0" i="0" dirty="0">
                <a:solidFill>
                  <a:srgbClr val="333333"/>
                </a:solidFill>
                <a:effectLst/>
                <a:latin typeface="Helvetica" panose="020B0604020202020204" pitchFamily="34" charset="0"/>
              </a:rPr>
              <a:t>(</a:t>
            </a:r>
            <a:r>
              <a:rPr lang="en-US" altLang="zh-TW" b="0" i="0" dirty="0" err="1">
                <a:solidFill>
                  <a:srgbClr val="333333"/>
                </a:solidFill>
                <a:effectLst/>
                <a:latin typeface="Helvetica" panose="020B0604020202020204" pitchFamily="34" charset="0"/>
              </a:rPr>
              <a:t>cart:create</a:t>
            </a:r>
            <a:r>
              <a:rPr lang="zh-TW" altLang="en-US" dirty="0">
                <a:solidFill>
                  <a:srgbClr val="333333"/>
                </a:solidFill>
                <a:latin typeface="Helvetica" panose="020B0604020202020204" pitchFamily="34" charset="0"/>
              </a:rPr>
              <a:t>、</a:t>
            </a:r>
            <a:r>
              <a:rPr lang="en-US" altLang="zh-TW" dirty="0">
                <a:solidFill>
                  <a:srgbClr val="333333"/>
                </a:solidFill>
                <a:latin typeface="Helvetica" panose="020B0604020202020204" pitchFamily="34" charset="0"/>
              </a:rPr>
              <a:t>read</a:t>
            </a:r>
            <a:r>
              <a:rPr lang="zh-TW" altLang="en-US" dirty="0">
                <a:solidFill>
                  <a:srgbClr val="333333"/>
                </a:solidFill>
                <a:latin typeface="Helvetica" panose="020B0604020202020204" pitchFamily="34" charset="0"/>
              </a:rPr>
              <a:t>、</a:t>
            </a:r>
            <a:r>
              <a:rPr lang="en-US" altLang="zh-TW" dirty="0">
                <a:solidFill>
                  <a:srgbClr val="333333"/>
                </a:solidFill>
                <a:latin typeface="Helvetica" panose="020B0604020202020204" pitchFamily="34" charset="0"/>
              </a:rPr>
              <a:t>delete</a:t>
            </a:r>
            <a:r>
              <a:rPr lang="en-US" altLang="zh-TW" b="0" i="0" dirty="0">
                <a:solidFill>
                  <a:srgbClr val="333333"/>
                </a:solidFill>
                <a:effectLst/>
                <a:latin typeface="Helvetica" panose="020B0604020202020204" pitchFamily="34" charset="0"/>
              </a:rPr>
              <a:t>)</a:t>
            </a:r>
          </a:p>
          <a:p>
            <a:r>
              <a:rPr lang="en-US" altLang="zh-TW" b="0" i="0" dirty="0">
                <a:solidFill>
                  <a:srgbClr val="333333"/>
                </a:solidFill>
                <a:effectLst/>
                <a:latin typeface="Helvetica" panose="020B0604020202020204" pitchFamily="34" charset="0"/>
              </a:rPr>
              <a:t> j. </a:t>
            </a:r>
            <a:r>
              <a:rPr lang="en-US" altLang="zh-TW" b="0" i="0" dirty="0" err="1">
                <a:solidFill>
                  <a:srgbClr val="333333"/>
                </a:solidFill>
                <a:effectLst/>
                <a:latin typeface="Helvetica" panose="020B0604020202020204" pitchFamily="34" charset="0"/>
              </a:rPr>
              <a:t>Strapi</a:t>
            </a:r>
            <a:r>
              <a:rPr lang="en-US" altLang="zh-TW" b="0" i="0" dirty="0">
                <a:solidFill>
                  <a:srgbClr val="333333"/>
                </a:solidFill>
                <a:effectLst/>
                <a:latin typeface="Helvetica" panose="020B0604020202020204" pitchFamily="34" charset="0"/>
              </a:rPr>
              <a:t> API </a:t>
            </a:r>
            <a:r>
              <a:rPr lang="zh-TW" altLang="en-US" b="0" i="0" dirty="0">
                <a:solidFill>
                  <a:srgbClr val="333333"/>
                </a:solidFill>
                <a:effectLst/>
                <a:latin typeface="Helvetica" panose="020B0604020202020204" pitchFamily="34" charset="0"/>
              </a:rPr>
              <a:t>實作，測試及顯示</a:t>
            </a:r>
            <a:endParaRPr lang="zh-TW" altLang="en-US" dirty="0"/>
          </a:p>
        </p:txBody>
      </p:sp>
    </p:spTree>
    <p:extLst>
      <p:ext uri="{BB962C8B-B14F-4D97-AF65-F5344CB8AC3E}">
        <p14:creationId xmlns:p14="http://schemas.microsoft.com/office/powerpoint/2010/main" val="232049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B4A5A-F535-4E21-8D88-E509AFB4CC89}"/>
              </a:ext>
            </a:extLst>
          </p:cNvPr>
          <p:cNvSpPr>
            <a:spLocks noGrp="1"/>
          </p:cNvSpPr>
          <p:nvPr>
            <p:ph type="title"/>
          </p:nvPr>
        </p:nvSpPr>
        <p:spPr/>
        <p:txBody>
          <a:bodyPr>
            <a:normAutofit/>
          </a:bodyPr>
          <a:lstStyle/>
          <a:p>
            <a:r>
              <a:rPr lang="zh-TW" altLang="en-US" sz="2400" b="0" i="0" dirty="0">
                <a:solidFill>
                  <a:srgbClr val="333333"/>
                </a:solidFill>
                <a:effectLst/>
                <a:latin typeface="+mj-ea"/>
              </a:rPr>
              <a:t>請寫下三個你花了最多時間解決的問題，並說明你是如何解決的</a:t>
            </a:r>
            <a:r>
              <a:rPr lang="en-US" altLang="zh-TW" sz="2400" b="0" i="0" dirty="0">
                <a:solidFill>
                  <a:srgbClr val="333333"/>
                </a:solidFill>
                <a:effectLst/>
                <a:latin typeface="+mj-ea"/>
              </a:rPr>
              <a:t>?</a:t>
            </a:r>
            <a:endParaRPr lang="zh-TW" altLang="en-US" sz="2400" dirty="0">
              <a:latin typeface="+mj-ea"/>
            </a:endParaRPr>
          </a:p>
        </p:txBody>
      </p:sp>
      <p:sp>
        <p:nvSpPr>
          <p:cNvPr id="3" name="內容版面配置區 2">
            <a:extLst>
              <a:ext uri="{FF2B5EF4-FFF2-40B4-BE49-F238E27FC236}">
                <a16:creationId xmlns:a16="http://schemas.microsoft.com/office/drawing/2014/main" id="{9697585D-63DC-4046-9134-BF32F7B47A6E}"/>
              </a:ext>
            </a:extLst>
          </p:cNvPr>
          <p:cNvSpPr>
            <a:spLocks noGrp="1"/>
          </p:cNvSpPr>
          <p:nvPr>
            <p:ph idx="1"/>
          </p:nvPr>
        </p:nvSpPr>
        <p:spPr/>
        <p:txBody>
          <a:bodyPr>
            <a:normAutofit/>
          </a:bodyPr>
          <a:lstStyle/>
          <a:p>
            <a:r>
              <a:rPr lang="en-US" altLang="zh-TW" sz="2400" dirty="0"/>
              <a:t>1.</a:t>
            </a:r>
            <a:r>
              <a:rPr lang="zh-TW" altLang="en-US" sz="2400" dirty="0"/>
              <a:t>我認為我花最多時間的問題在於上學期學完後的內容很不熟悉，所以在這學期要做專題時我得先釐清上學期產生的問題及忘記的部分。而我透過反覆的思考上學期的作業變得比較熟悉。</a:t>
            </a:r>
            <a:endParaRPr lang="en-US" altLang="zh-TW" sz="2400" dirty="0"/>
          </a:p>
          <a:p>
            <a:r>
              <a:rPr lang="en-US" altLang="zh-TW" sz="2400" dirty="0"/>
              <a:t>2.</a:t>
            </a:r>
            <a:r>
              <a:rPr lang="zh-TW" altLang="en-US" sz="2400" dirty="0"/>
              <a:t>在做</a:t>
            </a:r>
            <a:r>
              <a:rPr lang="en-US" altLang="zh-TW" sz="2400" dirty="0"/>
              <a:t>cart</a:t>
            </a:r>
            <a:r>
              <a:rPr lang="zh-TW" altLang="en-US" sz="2400" dirty="0"/>
              <a:t>的</a:t>
            </a:r>
            <a:r>
              <a:rPr lang="en-US" altLang="zh-TW" sz="2400" dirty="0"/>
              <a:t>CRUD</a:t>
            </a:r>
            <a:r>
              <a:rPr lang="zh-TW" altLang="en-US" sz="2400" dirty="0"/>
              <a:t>時我原本想要直接透過</a:t>
            </a:r>
            <a:r>
              <a:rPr lang="en-US" altLang="zh-TW" sz="2400" dirty="0"/>
              <a:t>WEB</a:t>
            </a:r>
            <a:r>
              <a:rPr lang="zh-TW" altLang="en-US" sz="2400" dirty="0"/>
              <a:t>來實作，一開始藉由老師上學期教過的部分作出了</a:t>
            </a:r>
            <a:r>
              <a:rPr lang="en-US" altLang="zh-TW" sz="2400" dirty="0"/>
              <a:t>DELETE</a:t>
            </a:r>
            <a:r>
              <a:rPr lang="zh-TW" altLang="en-US" sz="2400" dirty="0"/>
              <a:t>，但我始終無法成功的作出直接由</a:t>
            </a:r>
            <a:r>
              <a:rPr lang="en-US" altLang="zh-TW" sz="2400" dirty="0"/>
              <a:t>WEB</a:t>
            </a:r>
            <a:r>
              <a:rPr lang="zh-TW" altLang="en-US" sz="2400" dirty="0"/>
              <a:t>來將商品加入</a:t>
            </a:r>
            <a:r>
              <a:rPr lang="en-US" altLang="zh-TW" sz="2400" dirty="0"/>
              <a:t>cart</a:t>
            </a:r>
            <a:r>
              <a:rPr lang="zh-TW" altLang="en-US" sz="2400" dirty="0"/>
              <a:t>裡，於是我的組員代替我完成這部分。</a:t>
            </a:r>
            <a:endParaRPr lang="en-US" altLang="zh-TW" sz="2400" dirty="0"/>
          </a:p>
          <a:p>
            <a:r>
              <a:rPr lang="en-US" altLang="zh-TW" sz="2400" dirty="0"/>
              <a:t>3.</a:t>
            </a:r>
            <a:r>
              <a:rPr lang="zh-TW" altLang="en-US" sz="2400" dirty="0"/>
              <a:t>就是最近的</a:t>
            </a:r>
            <a:r>
              <a:rPr lang="en-US" altLang="zh-TW" sz="2400" dirty="0" err="1"/>
              <a:t>Strapi</a:t>
            </a:r>
            <a:r>
              <a:rPr lang="zh-TW" altLang="en-US" sz="2400" dirty="0"/>
              <a:t>的部分，因為我跟不太上老師當天的上課進度，所以我後來花了更多的時間去了解這個部分的課程，但目前我還無法將我們的網站連上網，只能將我們的資料輸入到</a:t>
            </a:r>
            <a:r>
              <a:rPr lang="en-US" altLang="zh-TW" sz="2400" dirty="0" err="1"/>
              <a:t>strapi</a:t>
            </a:r>
            <a:r>
              <a:rPr lang="zh-TW" altLang="en-US" sz="2400" dirty="0"/>
              <a:t>的管理系統中。</a:t>
            </a:r>
          </a:p>
        </p:txBody>
      </p:sp>
    </p:spTree>
    <p:extLst>
      <p:ext uri="{BB962C8B-B14F-4D97-AF65-F5344CB8AC3E}">
        <p14:creationId xmlns:p14="http://schemas.microsoft.com/office/powerpoint/2010/main" val="212485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B442E4-D998-476F-B14A-EEDAA88915DF}"/>
              </a:ext>
            </a:extLst>
          </p:cNvPr>
          <p:cNvSpPr>
            <a:spLocks noGrp="1"/>
          </p:cNvSpPr>
          <p:nvPr>
            <p:ph type="title"/>
          </p:nvPr>
        </p:nvSpPr>
        <p:spPr/>
        <p:txBody>
          <a:bodyPr/>
          <a:lstStyle/>
          <a:p>
            <a:pPr algn="ctr"/>
            <a:r>
              <a:rPr lang="zh-TW" altLang="en-US" b="0" i="0" dirty="0">
                <a:solidFill>
                  <a:srgbClr val="333333"/>
                </a:solidFill>
                <a:effectLst/>
                <a:latin typeface="Helvetica" panose="020B0604020202020204" pitchFamily="34" charset="0"/>
              </a:rPr>
              <a:t>學習甘苦談</a:t>
            </a:r>
            <a:endParaRPr lang="zh-TW" altLang="en-US" dirty="0"/>
          </a:p>
        </p:txBody>
      </p:sp>
      <p:sp>
        <p:nvSpPr>
          <p:cNvPr id="3" name="內容版面配置區 2">
            <a:extLst>
              <a:ext uri="{FF2B5EF4-FFF2-40B4-BE49-F238E27FC236}">
                <a16:creationId xmlns:a16="http://schemas.microsoft.com/office/drawing/2014/main" id="{B98B6996-2BE2-4E57-A184-77C096BFA21E}"/>
              </a:ext>
            </a:extLst>
          </p:cNvPr>
          <p:cNvSpPr>
            <a:spLocks noGrp="1"/>
          </p:cNvSpPr>
          <p:nvPr>
            <p:ph idx="1"/>
          </p:nvPr>
        </p:nvSpPr>
        <p:spPr/>
        <p:txBody>
          <a:bodyPr/>
          <a:lstStyle/>
          <a:p>
            <a:pPr marL="0" indent="0">
              <a:buNone/>
            </a:pPr>
            <a:r>
              <a:rPr lang="zh-TW" altLang="en-US" dirty="0"/>
              <a:t>老實說我在這個專題中作到的事情是比較少的，由於我對上學期課程的不熟悉，導致我需要額外花時間去了解這個部分，讓我們的專題能夠更順利的進行，不過好險我的組員幫了我非常多，即使自己已經承擔了許多責任，但當我遇到問題時還是不厭其煩地替我解答，如果換個組員或許我的專題是無法完成的，在這件事情裡面我也了解到，如果我在上學期時就能在當下把我產生的疑惑解決，那我也能為我們的專題做更多的事，也能做得更好，我認為這是我需要大大改進的部分。</a:t>
            </a:r>
          </a:p>
        </p:txBody>
      </p:sp>
    </p:spTree>
    <p:extLst>
      <p:ext uri="{BB962C8B-B14F-4D97-AF65-F5344CB8AC3E}">
        <p14:creationId xmlns:p14="http://schemas.microsoft.com/office/powerpoint/2010/main" val="3151930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428</Words>
  <Application>Microsoft Office PowerPoint</Application>
  <PresentationFormat>寬螢幕</PresentationFormat>
  <Paragraphs>13</Paragraphs>
  <Slides>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vt:i4>
      </vt:variant>
    </vt:vector>
  </HeadingPairs>
  <TitlesOfParts>
    <vt:vector size="10" baseType="lpstr">
      <vt:lpstr>新細明體</vt:lpstr>
      <vt:lpstr>Arial</vt:lpstr>
      <vt:lpstr>Calibri</vt:lpstr>
      <vt:lpstr>Calibri Light</vt:lpstr>
      <vt:lpstr>Helvetica</vt:lpstr>
      <vt:lpstr>Office 佈景主題</vt:lpstr>
      <vt:lpstr>G04 汽車購物網站</vt:lpstr>
      <vt:lpstr>針對上述 A.a~A.j等項目，說明你個人做了什麼? 及完成了什麼?</vt:lpstr>
      <vt:lpstr>請寫下三個你花了最多時間解決的問題，並說明你是如何解決的?</vt:lpstr>
      <vt:lpstr>學習甘苦談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G04 汽車購物網站</dc:title>
  <dc:creator>琮文 陳</dc:creator>
  <cp:lastModifiedBy>琮文 陳</cp:lastModifiedBy>
  <cp:revision>6</cp:revision>
  <dcterms:created xsi:type="dcterms:W3CDTF">2021-05-23T09:14:39Z</dcterms:created>
  <dcterms:modified xsi:type="dcterms:W3CDTF">2021-05-23T10:39:45Z</dcterms:modified>
</cp:coreProperties>
</file>