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59" r:id="rId5"/>
    <p:sldId id="258" r:id="rId6"/>
    <p:sldId id="268" r:id="rId7"/>
    <p:sldId id="262" r:id="rId8"/>
    <p:sldId id="269" r:id="rId9"/>
    <p:sldId id="270" r:id="rId10"/>
    <p:sldId id="267" r:id="rId11"/>
    <p:sldId id="271" r:id="rId12"/>
    <p:sldId id="266" r:id="rId13"/>
    <p:sldId id="265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B2C6-4C0B-4B69-828A-59733E5E39B2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2FDBD-5553-4C34-AD89-7C424D2F1C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6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27d904a4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27d904a4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6226F-C147-43B9-A045-0FD16C1F1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66AD1F-D841-47DD-B857-29C29AFB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68C1F2-6EC5-4DDE-9A4A-E539452F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59536-B9A5-485C-B205-E584C041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C5B3CD-E684-4893-9FD0-20518BB5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550D4-EC70-46CD-9375-DBE77595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642BF9-D03A-4E9E-89B7-40100E50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173D95-67B5-4737-BAD2-28F2F7CB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A72A7-8259-4012-9935-F96B272A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D6482A-33AA-4C84-9576-831C3D31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6BA23A-1B45-44E2-9B8C-BF5615F8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844744-7781-49F6-9974-C16337A5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ABA5A-F71B-4D7F-82FE-5B13E213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34B51-CD4A-4F2B-BFC4-C88D8F67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320DB-3B78-45E6-A311-A766A131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93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3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BD6FA-090F-4897-9201-3BB401ED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943AC-E0C7-43AA-871F-7BA95C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542619-E233-4904-AAB6-E4497D1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34F7E5-8EEB-4C59-8D43-ABD1165C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1C1C3-2B42-477F-BB0A-5DE72F2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AAE6-C2B0-4891-B610-95C9E3BE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ABCA7F-03A0-49CB-BE68-B182E86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85A73-8BD3-493F-BB09-8A7BDC8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A1A74-9012-4BFF-AD9F-28CFDDE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2C6AF5-FFBA-45FF-827D-41D5337E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1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BF24B-C909-4950-B013-8DAF59A9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121D9-E86C-4110-9C33-C8E1CB377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02E657-0BAA-4A87-811C-7ABDC273C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CB109-7922-4F6F-8EA4-611D263C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17314F-E376-4DBE-B0E5-0B6553A0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48BED1-E400-4E2A-BEEA-336AF4C5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BF10F-F3E1-46DE-8A17-C444E3FA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60436-32C5-40F1-A97D-8B0D98BC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A72D2A-4CF2-44C1-B666-1B3B50CF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26FAED-AEA8-4CBC-994D-584D46C44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FCBE7A-7C35-45D8-96EF-66A7AC665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FED6BB-C359-4704-BBB6-AC0E79C8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428D4D-7F5D-447D-B742-DAAF5D11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5700D-6374-4447-84FF-2F24A892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4B140-4456-476D-8453-43AA27CF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63D4AD-96D3-4095-B044-93EF34B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C9CE7D-0C49-469F-A675-03CED541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92D695-8001-430C-89CB-1BB16C76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9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713288-B744-497C-BA99-E2137552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29FF45-3BCE-4285-9FA9-84C1BA81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BA18F-53AF-492C-99B7-FFDDDEE2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89F40-1713-4F3F-B378-863C2A1B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1412A-E0CD-4807-A5CB-28988BC5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91A7D-4436-4D97-B612-1AA0EC49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91A1C1-56A5-4FA7-9290-59CBCD52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63B4-1991-4073-A6BE-EFEEDD04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E64C8-EC4C-40A6-9616-97430033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124B-B23B-422D-BB9F-34A54072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68192B-0A9B-4A9F-969B-A17B3068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68330-A552-429D-AEC3-A266F03A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CB0819-B638-4368-8C68-C4F36F9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47E172-9504-49A8-9981-90F129B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47157-EBD7-4444-B36C-EE2B8348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7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934795-46A4-4E25-98F2-0449C6AB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1A1D7-CD2E-4B30-9522-590844D0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A3D94-C387-4137-81C9-D7DCD566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A7408B-D4DF-470A-95B9-B8E241E5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BC1F1-16C2-46A0-97CF-79B698D1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3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D65DA-605D-476C-89CF-6A68ED13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60323"/>
          </a:xfrm>
        </p:spPr>
        <p:txBody>
          <a:bodyPr>
            <a:normAutofit/>
          </a:bodyPr>
          <a:lstStyle/>
          <a:p>
            <a:r>
              <a:rPr lang="en-US" altLang="zh-TW" dirty="0"/>
              <a:t>G04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汽車購物網站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2C1486-1EE5-428E-AA69-86F2D268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316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組員</a:t>
            </a:r>
            <a:r>
              <a:rPr lang="en-US" altLang="zh-TW" sz="2400" dirty="0"/>
              <a:t>:</a:t>
            </a:r>
            <a:r>
              <a:rPr lang="zh-TW" altLang="en-US" sz="2400" dirty="0"/>
              <a:t>陳琮文 資工</a:t>
            </a:r>
            <a:r>
              <a:rPr lang="en-US" altLang="zh-TW" sz="2400" dirty="0"/>
              <a:t>4B 406411040</a:t>
            </a:r>
            <a:endParaRPr lang="zh-TW" altLang="en-US" sz="2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 sz="2400" dirty="0"/>
              <a:t>        吳健碩 資工</a:t>
            </a:r>
            <a:r>
              <a:rPr lang="en-US" altLang="zh-TW" sz="2400" dirty="0"/>
              <a:t>4B 406411461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90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AED11-8B5E-4E28-A214-2C19EA5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(READ)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3B640A-7AEC-4E9F-9E1C-E7B9B51D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240"/>
            <a:ext cx="6188765" cy="48531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EB0D5D-7AB8-44AF-ADC0-6BCBDEDD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72" y="1782139"/>
            <a:ext cx="583002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9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8818D-4AED-417F-859B-FCDE0C8D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(Delete)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54FCCBA-BAC2-44E2-90C2-97AFC3910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1690688"/>
            <a:ext cx="10898121" cy="45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3D36-A967-4279-ADD9-0C7C1805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5F280-2028-48F3-A379-7C6D34DE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E723A-9E7C-4D89-A6CE-C3812840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j.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Strapi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4888CA-B3C7-4BFD-A1C4-94FF7B6143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179" y="1825625"/>
            <a:ext cx="95116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63BEF-D04E-4433-9291-2AC35578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j.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Strapi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FE908B-07E4-441F-8D68-0C1382035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4768"/>
            <a:ext cx="8931890" cy="4838107"/>
          </a:xfrm>
        </p:spPr>
      </p:pic>
    </p:spTree>
    <p:extLst>
      <p:ext uri="{BB962C8B-B14F-4D97-AF65-F5344CB8AC3E}">
        <p14:creationId xmlns:p14="http://schemas.microsoft.com/office/powerpoint/2010/main" val="349904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A54F4-6A94-4F76-B715-2430003F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b.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執行之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URL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19934-596E-4F81-8387-9FFE4CF3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9D38F-AA8E-470E-8732-3EF18A50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期末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實作完成項目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EFBCF-BADC-4B35-87ED-993576C5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POSTMAN</a:t>
            </a:r>
            <a:r>
              <a:rPr lang="zh-TW" altLang="en-US" dirty="0"/>
              <a:t> 的</a:t>
            </a:r>
            <a:r>
              <a:rPr lang="en-US" altLang="zh-TW" dirty="0"/>
              <a:t>CRUD</a:t>
            </a:r>
          </a:p>
          <a:p>
            <a:r>
              <a:rPr lang="zh-TW" altLang="en-US" dirty="0"/>
              <a:t>透過</a:t>
            </a:r>
            <a:r>
              <a:rPr lang="en-US" altLang="zh-TW" dirty="0"/>
              <a:t>WEB</a:t>
            </a:r>
            <a:r>
              <a:rPr lang="zh-TW" altLang="en-US" dirty="0"/>
              <a:t>的</a:t>
            </a:r>
            <a:r>
              <a:rPr lang="en-US" altLang="zh-TW" dirty="0"/>
              <a:t>CRUD</a:t>
            </a:r>
          </a:p>
          <a:p>
            <a:r>
              <a:rPr lang="zh-TW" altLang="en-US" dirty="0"/>
              <a:t>能瀏覽所有商品，除了可以直接加入購物車，也能進入單一車輛分頁瀏覽車輛資訊</a:t>
            </a:r>
            <a:endParaRPr lang="en-US" altLang="zh-TW" dirty="0"/>
          </a:p>
          <a:p>
            <a:r>
              <a:rPr lang="zh-TW" altLang="en-US"/>
              <a:t>會員能夠作新增，修改，刪除</a:t>
            </a:r>
            <a:endParaRPr lang="en-US" altLang="zh-TW" dirty="0"/>
          </a:p>
          <a:p>
            <a:r>
              <a:rPr lang="zh-TW" altLang="en-US" dirty="0"/>
              <a:t>資料庫能連上</a:t>
            </a:r>
            <a:r>
              <a:rPr lang="en-US" altLang="zh-TW" dirty="0" err="1"/>
              <a:t>cleardb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04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62B6D-5B24-4F9A-B452-14FB107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資料需求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A2E1A-D73B-4706-96FE-1BF62AB0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Cart(</a:t>
            </a:r>
            <a:r>
              <a:rPr lang="en-US" altLang="zh-TW" sz="2800" dirty="0" err="1">
                <a:solidFill>
                  <a:schemeClr val="dk1"/>
                </a:solidFill>
              </a:rPr>
              <a:t>pid,pname,cost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Category(</a:t>
            </a:r>
            <a:r>
              <a:rPr lang="en-US" altLang="zh-TW" sz="2800" u="sng" dirty="0" err="1">
                <a:solidFill>
                  <a:schemeClr val="dk1"/>
                </a:solidFill>
              </a:rPr>
              <a:t>cId</a:t>
            </a:r>
            <a:r>
              <a:rPr lang="en-US" altLang="zh-TW" sz="2800" dirty="0" err="1">
                <a:solidFill>
                  <a:schemeClr val="dk1"/>
                </a:solidFill>
              </a:rPr>
              <a:t>,cname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Member(</a:t>
            </a:r>
            <a:r>
              <a:rPr lang="en-US" altLang="zh-TW" sz="2800" u="sng" dirty="0" err="1">
                <a:solidFill>
                  <a:schemeClr val="dk1"/>
                </a:solidFill>
              </a:rPr>
              <a:t>mId</a:t>
            </a:r>
            <a:r>
              <a:rPr lang="en-US" altLang="zh-TW" sz="2800" dirty="0" err="1">
                <a:solidFill>
                  <a:schemeClr val="dk1"/>
                </a:solidFill>
              </a:rPr>
              <a:t>,name,email,address,phone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Order(</a:t>
            </a:r>
            <a:r>
              <a:rPr lang="en-US" altLang="zh-TW" sz="2800" u="sng" dirty="0" err="1">
                <a:solidFill>
                  <a:schemeClr val="dk1"/>
                </a:solidFill>
              </a:rPr>
              <a:t>tId</a:t>
            </a:r>
            <a:r>
              <a:rPr lang="en-US" altLang="zh-TW" sz="2800" dirty="0" err="1">
                <a:solidFill>
                  <a:schemeClr val="dk1"/>
                </a:solidFill>
              </a:rPr>
              <a:t>,pId,mId,time,cost,payment,delievery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Product(</a:t>
            </a:r>
            <a:r>
              <a:rPr lang="en-US" altLang="zh-TW" sz="2800" u="sng" dirty="0" err="1">
                <a:solidFill>
                  <a:schemeClr val="dk1"/>
                </a:solidFill>
              </a:rPr>
              <a:t>pId</a:t>
            </a:r>
            <a:r>
              <a:rPr lang="en-US" altLang="zh-TW" sz="2800" dirty="0" err="1">
                <a:solidFill>
                  <a:schemeClr val="dk1"/>
                </a:solidFill>
              </a:rPr>
              <a:t>,pname,price,image,profile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 err="1">
                <a:solidFill>
                  <a:schemeClr val="dk1"/>
                </a:solidFill>
              </a:rPr>
              <a:t>Product_review</a:t>
            </a:r>
            <a:r>
              <a:rPr lang="en-US" altLang="zh-TW" sz="2800" dirty="0">
                <a:solidFill>
                  <a:schemeClr val="dk1"/>
                </a:solidFill>
              </a:rPr>
              <a:t>(</a:t>
            </a:r>
            <a:r>
              <a:rPr lang="en-US" altLang="zh-TW" sz="2800" dirty="0" err="1">
                <a:solidFill>
                  <a:schemeClr val="dk1"/>
                </a:solidFill>
              </a:rPr>
              <a:t>mId,</a:t>
            </a:r>
            <a:r>
              <a:rPr lang="en-US" altLang="zh-TW" sz="2800" u="sng" dirty="0" err="1">
                <a:solidFill>
                  <a:schemeClr val="dk1"/>
                </a:solidFill>
              </a:rPr>
              <a:t>pId</a:t>
            </a:r>
            <a:r>
              <a:rPr lang="en-US" altLang="zh-TW" sz="2800" dirty="0" err="1">
                <a:solidFill>
                  <a:schemeClr val="dk1"/>
                </a:solidFill>
              </a:rPr>
              <a:t>,pname,comment,time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8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30994-0F5F-48FF-8A79-982B5ABD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9" y="36949"/>
            <a:ext cx="9923154" cy="790590"/>
          </a:xfrm>
        </p:spPr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e. ER model</a:t>
            </a:r>
            <a:endParaRPr lang="zh-TW" altLang="en-US" dirty="0"/>
          </a:p>
        </p:txBody>
      </p:sp>
      <p:sp>
        <p:nvSpPr>
          <p:cNvPr id="231" name="Google Shape;86;p18">
            <a:extLst>
              <a:ext uri="{FF2B5EF4-FFF2-40B4-BE49-F238E27FC236}">
                <a16:creationId xmlns:a16="http://schemas.microsoft.com/office/drawing/2014/main" id="{1865F03C-5112-4F2A-AD39-3106A8EE4851}"/>
              </a:ext>
            </a:extLst>
          </p:cNvPr>
          <p:cNvSpPr/>
          <p:nvPr/>
        </p:nvSpPr>
        <p:spPr>
          <a:xfrm>
            <a:off x="2900635" y="1778161"/>
            <a:ext cx="847500" cy="5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Member</a:t>
            </a:r>
            <a:endParaRPr/>
          </a:p>
        </p:txBody>
      </p:sp>
      <p:sp>
        <p:nvSpPr>
          <p:cNvPr id="232" name="Google Shape;87;p18">
            <a:extLst>
              <a:ext uri="{FF2B5EF4-FFF2-40B4-BE49-F238E27FC236}">
                <a16:creationId xmlns:a16="http://schemas.microsoft.com/office/drawing/2014/main" id="{E47F42BE-522A-4EED-AB01-90D39B60417D}"/>
              </a:ext>
            </a:extLst>
          </p:cNvPr>
          <p:cNvSpPr/>
          <p:nvPr/>
        </p:nvSpPr>
        <p:spPr>
          <a:xfrm>
            <a:off x="1699210" y="1285562"/>
            <a:ext cx="9483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address</a:t>
            </a:r>
            <a:endParaRPr/>
          </a:p>
        </p:txBody>
      </p:sp>
      <p:sp>
        <p:nvSpPr>
          <p:cNvPr id="233" name="Google Shape;88;p18">
            <a:extLst>
              <a:ext uri="{FF2B5EF4-FFF2-40B4-BE49-F238E27FC236}">
                <a16:creationId xmlns:a16="http://schemas.microsoft.com/office/drawing/2014/main" id="{E91EEA04-3FAF-4806-8F31-8892040E076C}"/>
              </a:ext>
            </a:extLst>
          </p:cNvPr>
          <p:cNvSpPr/>
          <p:nvPr/>
        </p:nvSpPr>
        <p:spPr>
          <a:xfrm>
            <a:off x="3989618" y="1353072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mId</a:t>
            </a:r>
            <a:endParaRPr u="sng"/>
          </a:p>
        </p:txBody>
      </p:sp>
      <p:sp>
        <p:nvSpPr>
          <p:cNvPr id="234" name="Google Shape;89;p18">
            <a:extLst>
              <a:ext uri="{FF2B5EF4-FFF2-40B4-BE49-F238E27FC236}">
                <a16:creationId xmlns:a16="http://schemas.microsoft.com/office/drawing/2014/main" id="{48909BCA-CFFA-45D4-8474-4E895A4A9236}"/>
              </a:ext>
            </a:extLst>
          </p:cNvPr>
          <p:cNvSpPr/>
          <p:nvPr/>
        </p:nvSpPr>
        <p:spPr>
          <a:xfrm>
            <a:off x="1617360" y="1873186"/>
            <a:ext cx="8301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phone</a:t>
            </a:r>
            <a:endParaRPr/>
          </a:p>
        </p:txBody>
      </p:sp>
      <p:sp>
        <p:nvSpPr>
          <p:cNvPr id="235" name="Google Shape;90;p18">
            <a:extLst>
              <a:ext uri="{FF2B5EF4-FFF2-40B4-BE49-F238E27FC236}">
                <a16:creationId xmlns:a16="http://schemas.microsoft.com/office/drawing/2014/main" id="{28F082D2-1530-411C-8CAD-571134A9351D}"/>
              </a:ext>
            </a:extLst>
          </p:cNvPr>
          <p:cNvSpPr/>
          <p:nvPr/>
        </p:nvSpPr>
        <p:spPr>
          <a:xfrm>
            <a:off x="2403959" y="771437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email</a:t>
            </a:r>
            <a:endParaRPr/>
          </a:p>
        </p:txBody>
      </p:sp>
      <p:sp>
        <p:nvSpPr>
          <p:cNvPr id="236" name="Google Shape;91;p18">
            <a:extLst>
              <a:ext uri="{FF2B5EF4-FFF2-40B4-BE49-F238E27FC236}">
                <a16:creationId xmlns:a16="http://schemas.microsoft.com/office/drawing/2014/main" id="{2FBEB88C-4E31-4B7A-A568-D220E5FFBFAF}"/>
              </a:ext>
            </a:extLst>
          </p:cNvPr>
          <p:cNvSpPr/>
          <p:nvPr/>
        </p:nvSpPr>
        <p:spPr>
          <a:xfrm>
            <a:off x="3234986" y="771437"/>
            <a:ext cx="9168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name</a:t>
            </a:r>
            <a:endParaRPr u="sng"/>
          </a:p>
        </p:txBody>
      </p:sp>
      <p:sp>
        <p:nvSpPr>
          <p:cNvPr id="237" name="Google Shape;92;p18">
            <a:extLst>
              <a:ext uri="{FF2B5EF4-FFF2-40B4-BE49-F238E27FC236}">
                <a16:creationId xmlns:a16="http://schemas.microsoft.com/office/drawing/2014/main" id="{34C364EB-C2C1-4289-A2C1-0D948AF2CA4E}"/>
              </a:ext>
            </a:extLst>
          </p:cNvPr>
          <p:cNvSpPr/>
          <p:nvPr/>
        </p:nvSpPr>
        <p:spPr>
          <a:xfrm>
            <a:off x="6307085" y="3010762"/>
            <a:ext cx="9135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</a:t>
            </a:r>
            <a:endParaRPr/>
          </a:p>
        </p:txBody>
      </p:sp>
      <p:sp>
        <p:nvSpPr>
          <p:cNvPr id="238" name="Google Shape;93;p18">
            <a:extLst>
              <a:ext uri="{FF2B5EF4-FFF2-40B4-BE49-F238E27FC236}">
                <a16:creationId xmlns:a16="http://schemas.microsoft.com/office/drawing/2014/main" id="{E39ECB14-076D-4D87-8664-D63B181CA7C1}"/>
              </a:ext>
            </a:extLst>
          </p:cNvPr>
          <p:cNvSpPr/>
          <p:nvPr/>
        </p:nvSpPr>
        <p:spPr>
          <a:xfrm>
            <a:off x="5658510" y="1894187"/>
            <a:ext cx="830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pname</a:t>
            </a:r>
            <a:endParaRPr u="sng"/>
          </a:p>
        </p:txBody>
      </p:sp>
      <p:sp>
        <p:nvSpPr>
          <p:cNvPr id="239" name="Google Shape;94;p18">
            <a:extLst>
              <a:ext uri="{FF2B5EF4-FFF2-40B4-BE49-F238E27FC236}">
                <a16:creationId xmlns:a16="http://schemas.microsoft.com/office/drawing/2014/main" id="{26066981-7A12-4547-A1B9-920533D0F2C6}"/>
              </a:ext>
            </a:extLst>
          </p:cNvPr>
          <p:cNvSpPr/>
          <p:nvPr/>
        </p:nvSpPr>
        <p:spPr>
          <a:xfrm>
            <a:off x="543487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40" name="Google Shape;95;p18">
            <a:extLst>
              <a:ext uri="{FF2B5EF4-FFF2-40B4-BE49-F238E27FC236}">
                <a16:creationId xmlns:a16="http://schemas.microsoft.com/office/drawing/2014/main" id="{539B1C55-7C85-4CC8-BF74-017B610ECDF9}"/>
              </a:ext>
            </a:extLst>
          </p:cNvPr>
          <p:cNvSpPr/>
          <p:nvPr/>
        </p:nvSpPr>
        <p:spPr>
          <a:xfrm>
            <a:off x="6367805" y="137405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price</a:t>
            </a:r>
            <a:endParaRPr/>
          </a:p>
        </p:txBody>
      </p:sp>
      <p:sp>
        <p:nvSpPr>
          <p:cNvPr id="241" name="Google Shape;96;p18">
            <a:extLst>
              <a:ext uri="{FF2B5EF4-FFF2-40B4-BE49-F238E27FC236}">
                <a16:creationId xmlns:a16="http://schemas.microsoft.com/office/drawing/2014/main" id="{397C29C4-F8CD-4A49-9299-8ABDFB2471BF}"/>
              </a:ext>
            </a:extLst>
          </p:cNvPr>
          <p:cNvSpPr/>
          <p:nvPr/>
        </p:nvSpPr>
        <p:spPr>
          <a:xfrm>
            <a:off x="6801653" y="1909771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profile</a:t>
            </a:r>
            <a:endParaRPr/>
          </a:p>
        </p:txBody>
      </p:sp>
      <p:sp>
        <p:nvSpPr>
          <p:cNvPr id="242" name="Google Shape;97;p18">
            <a:extLst>
              <a:ext uri="{FF2B5EF4-FFF2-40B4-BE49-F238E27FC236}">
                <a16:creationId xmlns:a16="http://schemas.microsoft.com/office/drawing/2014/main" id="{C931A910-4D5C-4E06-86AA-8CCFDBCE73BD}"/>
              </a:ext>
            </a:extLst>
          </p:cNvPr>
          <p:cNvSpPr/>
          <p:nvPr/>
        </p:nvSpPr>
        <p:spPr>
          <a:xfrm>
            <a:off x="711032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</a:t>
            </a:r>
            <a:endParaRPr/>
          </a:p>
        </p:txBody>
      </p:sp>
      <p:cxnSp>
        <p:nvCxnSpPr>
          <p:cNvPr id="243" name="Google Shape;98;p18">
            <a:extLst>
              <a:ext uri="{FF2B5EF4-FFF2-40B4-BE49-F238E27FC236}">
                <a16:creationId xmlns:a16="http://schemas.microsoft.com/office/drawing/2014/main" id="{AF97C500-AB94-4EFA-8424-F5A3F469CE84}"/>
              </a:ext>
            </a:extLst>
          </p:cNvPr>
          <p:cNvCxnSpPr>
            <a:stCxn id="239" idx="3"/>
            <a:endCxn id="237" idx="0"/>
          </p:cNvCxnSpPr>
          <p:nvPr/>
        </p:nvCxnSpPr>
        <p:spPr>
          <a:xfrm>
            <a:off x="6141973" y="2650070"/>
            <a:ext cx="6219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4" name="Google Shape;99;p18">
            <a:extLst>
              <a:ext uri="{FF2B5EF4-FFF2-40B4-BE49-F238E27FC236}">
                <a16:creationId xmlns:a16="http://schemas.microsoft.com/office/drawing/2014/main" id="{DCE12AC3-0BD6-477E-A913-B43AA61C8AAC}"/>
              </a:ext>
            </a:extLst>
          </p:cNvPr>
          <p:cNvCxnSpPr>
            <a:stCxn id="238" idx="3"/>
            <a:endCxn id="237" idx="0"/>
          </p:cNvCxnSpPr>
          <p:nvPr/>
        </p:nvCxnSpPr>
        <p:spPr>
          <a:xfrm>
            <a:off x="6488610" y="2098787"/>
            <a:ext cx="275100" cy="9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5" name="Google Shape;100;p18">
            <a:extLst>
              <a:ext uri="{FF2B5EF4-FFF2-40B4-BE49-F238E27FC236}">
                <a16:creationId xmlns:a16="http://schemas.microsoft.com/office/drawing/2014/main" id="{2D2299BE-0CB6-4764-BAF8-AC881927E2A0}"/>
              </a:ext>
            </a:extLst>
          </p:cNvPr>
          <p:cNvCxnSpPr>
            <a:stCxn id="240" idx="2"/>
            <a:endCxn id="237" idx="0"/>
          </p:cNvCxnSpPr>
          <p:nvPr/>
        </p:nvCxnSpPr>
        <p:spPr>
          <a:xfrm>
            <a:off x="6721355" y="1783250"/>
            <a:ext cx="42600" cy="12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6" name="Google Shape;101;p18">
            <a:extLst>
              <a:ext uri="{FF2B5EF4-FFF2-40B4-BE49-F238E27FC236}">
                <a16:creationId xmlns:a16="http://schemas.microsoft.com/office/drawing/2014/main" id="{0A14BD86-29C5-4285-B793-534455099D0C}"/>
              </a:ext>
            </a:extLst>
          </p:cNvPr>
          <p:cNvCxnSpPr>
            <a:stCxn id="241" idx="2"/>
            <a:endCxn id="237" idx="0"/>
          </p:cNvCxnSpPr>
          <p:nvPr/>
        </p:nvCxnSpPr>
        <p:spPr>
          <a:xfrm flipH="1">
            <a:off x="6763703" y="2318971"/>
            <a:ext cx="391500" cy="6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7" name="Google Shape;102;p18">
            <a:extLst>
              <a:ext uri="{FF2B5EF4-FFF2-40B4-BE49-F238E27FC236}">
                <a16:creationId xmlns:a16="http://schemas.microsoft.com/office/drawing/2014/main" id="{60C36A75-C980-48E9-A5C2-179F7342467C}"/>
              </a:ext>
            </a:extLst>
          </p:cNvPr>
          <p:cNvCxnSpPr>
            <a:stCxn id="242" idx="1"/>
            <a:endCxn id="237" idx="0"/>
          </p:cNvCxnSpPr>
          <p:nvPr/>
        </p:nvCxnSpPr>
        <p:spPr>
          <a:xfrm flipH="1">
            <a:off x="6763823" y="2650070"/>
            <a:ext cx="3465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8" name="Google Shape;103;p18">
            <a:extLst>
              <a:ext uri="{FF2B5EF4-FFF2-40B4-BE49-F238E27FC236}">
                <a16:creationId xmlns:a16="http://schemas.microsoft.com/office/drawing/2014/main" id="{9BEAA910-E413-4982-9240-43157ABBD31E}"/>
              </a:ext>
            </a:extLst>
          </p:cNvPr>
          <p:cNvCxnSpPr>
            <a:stCxn id="232" idx="3"/>
            <a:endCxn id="231" idx="0"/>
          </p:cNvCxnSpPr>
          <p:nvPr/>
        </p:nvCxnSpPr>
        <p:spPr>
          <a:xfrm>
            <a:off x="2647510" y="1511162"/>
            <a:ext cx="676800" cy="2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49" name="Google Shape;104;p18">
            <a:extLst>
              <a:ext uri="{FF2B5EF4-FFF2-40B4-BE49-F238E27FC236}">
                <a16:creationId xmlns:a16="http://schemas.microsoft.com/office/drawing/2014/main" id="{DBC138BA-65FF-4B50-A99E-D8E3C28D2F28}"/>
              </a:ext>
            </a:extLst>
          </p:cNvPr>
          <p:cNvCxnSpPr>
            <a:stCxn id="235" idx="2"/>
            <a:endCxn id="231" idx="0"/>
          </p:cNvCxnSpPr>
          <p:nvPr/>
        </p:nvCxnSpPr>
        <p:spPr>
          <a:xfrm>
            <a:off x="2735759" y="1222637"/>
            <a:ext cx="588600" cy="5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0" name="Google Shape;105;p18">
            <a:extLst>
              <a:ext uri="{FF2B5EF4-FFF2-40B4-BE49-F238E27FC236}">
                <a16:creationId xmlns:a16="http://schemas.microsoft.com/office/drawing/2014/main" id="{661E09A2-4C39-4F34-A4B1-C74F5A85DCFC}"/>
              </a:ext>
            </a:extLst>
          </p:cNvPr>
          <p:cNvCxnSpPr>
            <a:stCxn id="236" idx="1"/>
            <a:endCxn id="231" idx="0"/>
          </p:cNvCxnSpPr>
          <p:nvPr/>
        </p:nvCxnSpPr>
        <p:spPr>
          <a:xfrm>
            <a:off x="3234986" y="997037"/>
            <a:ext cx="89400" cy="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1" name="Google Shape;106;p18">
            <a:extLst>
              <a:ext uri="{FF2B5EF4-FFF2-40B4-BE49-F238E27FC236}">
                <a16:creationId xmlns:a16="http://schemas.microsoft.com/office/drawing/2014/main" id="{A1A2835E-5892-4FDD-91D1-99F2ACD84EFE}"/>
              </a:ext>
            </a:extLst>
          </p:cNvPr>
          <p:cNvCxnSpPr>
            <a:stCxn id="234" idx="3"/>
            <a:endCxn id="231" idx="1"/>
          </p:cNvCxnSpPr>
          <p:nvPr/>
        </p:nvCxnSpPr>
        <p:spPr>
          <a:xfrm rot="10800000" flipH="1">
            <a:off x="2447460" y="2066686"/>
            <a:ext cx="453300" cy="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2" name="Google Shape;107;p18">
            <a:extLst>
              <a:ext uri="{FF2B5EF4-FFF2-40B4-BE49-F238E27FC236}">
                <a16:creationId xmlns:a16="http://schemas.microsoft.com/office/drawing/2014/main" id="{A9155481-3762-4896-9DB2-77AD5BADEAF1}"/>
              </a:ext>
            </a:extLst>
          </p:cNvPr>
          <p:cNvCxnSpPr>
            <a:stCxn id="233" idx="1"/>
            <a:endCxn id="231" idx="0"/>
          </p:cNvCxnSpPr>
          <p:nvPr/>
        </p:nvCxnSpPr>
        <p:spPr>
          <a:xfrm flipH="1">
            <a:off x="3324518" y="1578672"/>
            <a:ext cx="66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sp>
        <p:nvSpPr>
          <p:cNvPr id="253" name="Google Shape;108;p18">
            <a:extLst>
              <a:ext uri="{FF2B5EF4-FFF2-40B4-BE49-F238E27FC236}">
                <a16:creationId xmlns:a16="http://schemas.microsoft.com/office/drawing/2014/main" id="{843D7191-62B3-406C-8029-6B97B3ABC7EF}"/>
              </a:ext>
            </a:extLst>
          </p:cNvPr>
          <p:cNvSpPr/>
          <p:nvPr/>
        </p:nvSpPr>
        <p:spPr>
          <a:xfrm>
            <a:off x="8489009" y="4943912"/>
            <a:ext cx="948300" cy="56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Category</a:t>
            </a:r>
            <a:endParaRPr/>
          </a:p>
        </p:txBody>
      </p:sp>
      <p:sp>
        <p:nvSpPr>
          <p:cNvPr id="254" name="Google Shape;109;p18">
            <a:extLst>
              <a:ext uri="{FF2B5EF4-FFF2-40B4-BE49-F238E27FC236}">
                <a16:creationId xmlns:a16="http://schemas.microsoft.com/office/drawing/2014/main" id="{ACE10819-2D05-4BB1-AE92-1628EB1038AE}"/>
              </a:ext>
            </a:extLst>
          </p:cNvPr>
          <p:cNvSpPr/>
          <p:nvPr/>
        </p:nvSpPr>
        <p:spPr>
          <a:xfrm>
            <a:off x="8471315" y="4140315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cname</a:t>
            </a:r>
            <a:endParaRPr/>
          </a:p>
        </p:txBody>
      </p:sp>
      <p:sp>
        <p:nvSpPr>
          <p:cNvPr id="255" name="Google Shape;110;p18">
            <a:extLst>
              <a:ext uri="{FF2B5EF4-FFF2-40B4-BE49-F238E27FC236}">
                <a16:creationId xmlns:a16="http://schemas.microsoft.com/office/drawing/2014/main" id="{E8EE8811-5D77-4A24-BEE1-4A253F6ED713}"/>
              </a:ext>
            </a:extLst>
          </p:cNvPr>
          <p:cNvSpPr/>
          <p:nvPr/>
        </p:nvSpPr>
        <p:spPr>
          <a:xfrm>
            <a:off x="7435160" y="5074004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cId</a:t>
            </a:r>
            <a:endParaRPr u="sng"/>
          </a:p>
        </p:txBody>
      </p:sp>
      <p:cxnSp>
        <p:nvCxnSpPr>
          <p:cNvPr id="256" name="Google Shape;111;p18">
            <a:extLst>
              <a:ext uri="{FF2B5EF4-FFF2-40B4-BE49-F238E27FC236}">
                <a16:creationId xmlns:a16="http://schemas.microsoft.com/office/drawing/2014/main" id="{A07E4278-3BE7-4C20-B38B-ADC06A1A378C}"/>
              </a:ext>
            </a:extLst>
          </p:cNvPr>
          <p:cNvCxnSpPr>
            <a:stCxn id="255" idx="3"/>
            <a:endCxn id="253" idx="1"/>
          </p:cNvCxnSpPr>
          <p:nvPr/>
        </p:nvCxnSpPr>
        <p:spPr>
          <a:xfrm rot="10800000" flipH="1">
            <a:off x="8214260" y="5224154"/>
            <a:ext cx="274800" cy="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cxnSp>
        <p:nvCxnSpPr>
          <p:cNvPr id="257" name="Google Shape;112;p18">
            <a:extLst>
              <a:ext uri="{FF2B5EF4-FFF2-40B4-BE49-F238E27FC236}">
                <a16:creationId xmlns:a16="http://schemas.microsoft.com/office/drawing/2014/main" id="{4D569F7B-55FC-4772-AEFE-25992C1994C8}"/>
              </a:ext>
            </a:extLst>
          </p:cNvPr>
          <p:cNvCxnSpPr>
            <a:stCxn id="254" idx="2"/>
            <a:endCxn id="253" idx="0"/>
          </p:cNvCxnSpPr>
          <p:nvPr/>
        </p:nvCxnSpPr>
        <p:spPr>
          <a:xfrm>
            <a:off x="8860865" y="4558215"/>
            <a:ext cx="1023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sp>
        <p:nvSpPr>
          <p:cNvPr id="258" name="Google Shape;113;p18">
            <a:extLst>
              <a:ext uri="{FF2B5EF4-FFF2-40B4-BE49-F238E27FC236}">
                <a16:creationId xmlns:a16="http://schemas.microsoft.com/office/drawing/2014/main" id="{1FB4CF2F-E8E7-4C22-A99B-71C111E0B483}"/>
              </a:ext>
            </a:extLst>
          </p:cNvPr>
          <p:cNvSpPr/>
          <p:nvPr/>
        </p:nvSpPr>
        <p:spPr>
          <a:xfrm>
            <a:off x="3106560" y="2898475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59" name="Google Shape;114;p18">
            <a:extLst>
              <a:ext uri="{FF2B5EF4-FFF2-40B4-BE49-F238E27FC236}">
                <a16:creationId xmlns:a16="http://schemas.microsoft.com/office/drawing/2014/main" id="{EB6B8CC7-9EBB-4290-992F-2B641FA9F524}"/>
              </a:ext>
            </a:extLst>
          </p:cNvPr>
          <p:cNvSpPr/>
          <p:nvPr/>
        </p:nvSpPr>
        <p:spPr>
          <a:xfrm>
            <a:off x="2851796" y="3464841"/>
            <a:ext cx="6399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60" name="Google Shape;115;p18">
            <a:extLst>
              <a:ext uri="{FF2B5EF4-FFF2-40B4-BE49-F238E27FC236}">
                <a16:creationId xmlns:a16="http://schemas.microsoft.com/office/drawing/2014/main" id="{91AA649F-2A4B-4819-81CF-B64E13B173F7}"/>
              </a:ext>
            </a:extLst>
          </p:cNvPr>
          <p:cNvCxnSpPr>
            <a:stCxn id="258" idx="2"/>
            <a:endCxn id="298" idx="1"/>
          </p:cNvCxnSpPr>
          <p:nvPr/>
        </p:nvCxnSpPr>
        <p:spPr>
          <a:xfrm>
            <a:off x="3564960" y="3265375"/>
            <a:ext cx="464100" cy="1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cxnSp>
        <p:nvCxnSpPr>
          <p:cNvPr id="261" name="Google Shape;117;p18">
            <a:extLst>
              <a:ext uri="{FF2B5EF4-FFF2-40B4-BE49-F238E27FC236}">
                <a16:creationId xmlns:a16="http://schemas.microsoft.com/office/drawing/2014/main" id="{92EB8C3E-3C72-4D35-93F9-68C8A238E656}"/>
              </a:ext>
            </a:extLst>
          </p:cNvPr>
          <p:cNvCxnSpPr>
            <a:stCxn id="259" idx="3"/>
            <a:endCxn id="298" idx="1"/>
          </p:cNvCxnSpPr>
          <p:nvPr/>
        </p:nvCxnSpPr>
        <p:spPr>
          <a:xfrm rot="10800000" flipH="1">
            <a:off x="3491696" y="3372591"/>
            <a:ext cx="5373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sp>
        <p:nvSpPr>
          <p:cNvPr id="262" name="Google Shape;118;p18">
            <a:extLst>
              <a:ext uri="{FF2B5EF4-FFF2-40B4-BE49-F238E27FC236}">
                <a16:creationId xmlns:a16="http://schemas.microsoft.com/office/drawing/2014/main" id="{814810D3-C47C-41CE-AD5C-3D21F4E22A6F}"/>
              </a:ext>
            </a:extLst>
          </p:cNvPr>
          <p:cNvSpPr/>
          <p:nvPr/>
        </p:nvSpPr>
        <p:spPr>
          <a:xfrm>
            <a:off x="8005398" y="1007110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63" name="Google Shape;119;p18">
            <a:extLst>
              <a:ext uri="{FF2B5EF4-FFF2-40B4-BE49-F238E27FC236}">
                <a16:creationId xmlns:a16="http://schemas.microsoft.com/office/drawing/2014/main" id="{E505C2BF-BB00-4243-BC2F-3F3802DD2156}"/>
              </a:ext>
            </a:extLst>
          </p:cNvPr>
          <p:cNvSpPr/>
          <p:nvPr/>
        </p:nvSpPr>
        <p:spPr>
          <a:xfrm>
            <a:off x="8754685" y="1465187"/>
            <a:ext cx="948300" cy="63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</a:t>
            </a:r>
            <a:endParaRPr/>
          </a:p>
        </p:txBody>
      </p:sp>
      <p:sp>
        <p:nvSpPr>
          <p:cNvPr id="264" name="Google Shape;120;p18">
            <a:extLst>
              <a:ext uri="{FF2B5EF4-FFF2-40B4-BE49-F238E27FC236}">
                <a16:creationId xmlns:a16="http://schemas.microsoft.com/office/drawing/2014/main" id="{964DE4D3-D6A9-4BAA-9B69-DB2851BAB83D}"/>
              </a:ext>
            </a:extLst>
          </p:cNvPr>
          <p:cNvSpPr/>
          <p:nvPr/>
        </p:nvSpPr>
        <p:spPr>
          <a:xfrm>
            <a:off x="7821810" y="1595092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65" name="Google Shape;121;p18">
            <a:extLst>
              <a:ext uri="{FF2B5EF4-FFF2-40B4-BE49-F238E27FC236}">
                <a16:creationId xmlns:a16="http://schemas.microsoft.com/office/drawing/2014/main" id="{67340B94-E725-44A2-A42D-E976DC0CE4BB}"/>
              </a:ext>
            </a:extLst>
          </p:cNvPr>
          <p:cNvSpPr/>
          <p:nvPr/>
        </p:nvSpPr>
        <p:spPr>
          <a:xfrm>
            <a:off x="8794411" y="702662"/>
            <a:ext cx="7779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66" name="Google Shape;122;p18">
            <a:extLst>
              <a:ext uri="{FF2B5EF4-FFF2-40B4-BE49-F238E27FC236}">
                <a16:creationId xmlns:a16="http://schemas.microsoft.com/office/drawing/2014/main" id="{7752D9C5-AA5E-49FC-B821-DC8005B56B7B}"/>
              </a:ext>
            </a:extLst>
          </p:cNvPr>
          <p:cNvSpPr/>
          <p:nvPr/>
        </p:nvSpPr>
        <p:spPr>
          <a:xfrm>
            <a:off x="9727140" y="922855"/>
            <a:ext cx="8475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comment</a:t>
            </a:r>
            <a:endParaRPr/>
          </a:p>
        </p:txBody>
      </p:sp>
      <p:cxnSp>
        <p:nvCxnSpPr>
          <p:cNvPr id="267" name="Google Shape;124;p18">
            <a:extLst>
              <a:ext uri="{FF2B5EF4-FFF2-40B4-BE49-F238E27FC236}">
                <a16:creationId xmlns:a16="http://schemas.microsoft.com/office/drawing/2014/main" id="{7A562974-0CBC-41CD-BBC9-DBAF7000326E}"/>
              </a:ext>
            </a:extLst>
          </p:cNvPr>
          <p:cNvCxnSpPr>
            <a:stCxn id="264" idx="3"/>
            <a:endCxn id="263" idx="1"/>
          </p:cNvCxnSpPr>
          <p:nvPr/>
        </p:nvCxnSpPr>
        <p:spPr>
          <a:xfrm rot="10800000" flipH="1">
            <a:off x="8496510" y="1781992"/>
            <a:ext cx="2583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8" name="Google Shape;125;p18">
            <a:extLst>
              <a:ext uri="{FF2B5EF4-FFF2-40B4-BE49-F238E27FC236}">
                <a16:creationId xmlns:a16="http://schemas.microsoft.com/office/drawing/2014/main" id="{343BFCE8-FC37-4895-999E-88E774362801}"/>
              </a:ext>
            </a:extLst>
          </p:cNvPr>
          <p:cNvCxnSpPr>
            <a:stCxn id="262" idx="3"/>
            <a:endCxn id="263" idx="0"/>
          </p:cNvCxnSpPr>
          <p:nvPr/>
        </p:nvCxnSpPr>
        <p:spPr>
          <a:xfrm>
            <a:off x="8680098" y="1222210"/>
            <a:ext cx="5487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9" name="Google Shape;126;p18">
            <a:extLst>
              <a:ext uri="{FF2B5EF4-FFF2-40B4-BE49-F238E27FC236}">
                <a16:creationId xmlns:a16="http://schemas.microsoft.com/office/drawing/2014/main" id="{23D95150-082E-4851-B13B-EF995F8716E7}"/>
              </a:ext>
            </a:extLst>
          </p:cNvPr>
          <p:cNvCxnSpPr>
            <a:stCxn id="265" idx="2"/>
            <a:endCxn id="263" idx="0"/>
          </p:cNvCxnSpPr>
          <p:nvPr/>
        </p:nvCxnSpPr>
        <p:spPr>
          <a:xfrm>
            <a:off x="9183361" y="1132862"/>
            <a:ext cx="456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0" name="Google Shape;127;p18">
            <a:extLst>
              <a:ext uri="{FF2B5EF4-FFF2-40B4-BE49-F238E27FC236}">
                <a16:creationId xmlns:a16="http://schemas.microsoft.com/office/drawing/2014/main" id="{6447C790-3957-4DE2-BBB7-E1FE8861EC8A}"/>
              </a:ext>
            </a:extLst>
          </p:cNvPr>
          <p:cNvCxnSpPr>
            <a:stCxn id="266" idx="1"/>
            <a:endCxn id="263" idx="0"/>
          </p:cNvCxnSpPr>
          <p:nvPr/>
        </p:nvCxnSpPr>
        <p:spPr>
          <a:xfrm flipH="1">
            <a:off x="9228840" y="1137955"/>
            <a:ext cx="498300" cy="3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1" name="Google Shape;128;p18">
            <a:extLst>
              <a:ext uri="{FF2B5EF4-FFF2-40B4-BE49-F238E27FC236}">
                <a16:creationId xmlns:a16="http://schemas.microsoft.com/office/drawing/2014/main" id="{76B22B05-D736-46FA-9B42-33BD39961886}"/>
              </a:ext>
            </a:extLst>
          </p:cNvPr>
          <p:cNvCxnSpPr>
            <a:endCxn id="263" idx="3"/>
          </p:cNvCxnSpPr>
          <p:nvPr/>
        </p:nvCxnSpPr>
        <p:spPr>
          <a:xfrm flipH="1">
            <a:off x="9702853" y="1736767"/>
            <a:ext cx="293100" cy="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sp>
        <p:nvSpPr>
          <p:cNvPr id="272" name="Google Shape;129;p18">
            <a:extLst>
              <a:ext uri="{FF2B5EF4-FFF2-40B4-BE49-F238E27FC236}">
                <a16:creationId xmlns:a16="http://schemas.microsoft.com/office/drawing/2014/main" id="{1EE2234C-C66F-4E4D-AF55-5F1C067FF48B}"/>
              </a:ext>
            </a:extLst>
          </p:cNvPr>
          <p:cNvSpPr/>
          <p:nvPr/>
        </p:nvSpPr>
        <p:spPr>
          <a:xfrm>
            <a:off x="3236623" y="4941223"/>
            <a:ext cx="913500" cy="5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</a:t>
            </a:r>
            <a:endParaRPr/>
          </a:p>
        </p:txBody>
      </p:sp>
      <p:sp>
        <p:nvSpPr>
          <p:cNvPr id="273" name="Google Shape;130;p18">
            <a:extLst>
              <a:ext uri="{FF2B5EF4-FFF2-40B4-BE49-F238E27FC236}">
                <a16:creationId xmlns:a16="http://schemas.microsoft.com/office/drawing/2014/main" id="{158E4A18-E8A0-4C26-AE1C-6BAF16D3BB25}"/>
              </a:ext>
            </a:extLst>
          </p:cNvPr>
          <p:cNvSpPr/>
          <p:nvPr/>
        </p:nvSpPr>
        <p:spPr>
          <a:xfrm>
            <a:off x="2271494" y="4436840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sp>
        <p:nvSpPr>
          <p:cNvPr id="274" name="Google Shape;131;p18">
            <a:extLst>
              <a:ext uri="{FF2B5EF4-FFF2-40B4-BE49-F238E27FC236}">
                <a16:creationId xmlns:a16="http://schemas.microsoft.com/office/drawing/2014/main" id="{A0AD00FA-9A3D-40EF-AFB9-4BC0A8C4B174}"/>
              </a:ext>
            </a:extLst>
          </p:cNvPr>
          <p:cNvSpPr/>
          <p:nvPr/>
        </p:nvSpPr>
        <p:spPr>
          <a:xfrm>
            <a:off x="1834760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tId</a:t>
            </a:r>
            <a:endParaRPr u="sng"/>
          </a:p>
        </p:txBody>
      </p:sp>
      <p:sp>
        <p:nvSpPr>
          <p:cNvPr id="275" name="Google Shape;132;p18">
            <a:extLst>
              <a:ext uri="{FF2B5EF4-FFF2-40B4-BE49-F238E27FC236}">
                <a16:creationId xmlns:a16="http://schemas.microsoft.com/office/drawing/2014/main" id="{21A3260A-730E-4D9C-B65A-314650DBCE8A}"/>
              </a:ext>
            </a:extLst>
          </p:cNvPr>
          <p:cNvSpPr/>
          <p:nvPr/>
        </p:nvSpPr>
        <p:spPr>
          <a:xfrm>
            <a:off x="3101891" y="40383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76" name="Google Shape;133;p18">
            <a:extLst>
              <a:ext uri="{FF2B5EF4-FFF2-40B4-BE49-F238E27FC236}">
                <a16:creationId xmlns:a16="http://schemas.microsoft.com/office/drawing/2014/main" id="{2C6E6772-C9E6-40B8-ADB4-25A8FDC24A3F}"/>
              </a:ext>
            </a:extLst>
          </p:cNvPr>
          <p:cNvSpPr/>
          <p:nvPr/>
        </p:nvSpPr>
        <p:spPr>
          <a:xfrm>
            <a:off x="4390763" y="43542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</a:t>
            </a:r>
            <a:endParaRPr/>
          </a:p>
        </p:txBody>
      </p:sp>
      <p:sp>
        <p:nvSpPr>
          <p:cNvPr id="277" name="Google Shape;134;p18">
            <a:extLst>
              <a:ext uri="{FF2B5EF4-FFF2-40B4-BE49-F238E27FC236}">
                <a16:creationId xmlns:a16="http://schemas.microsoft.com/office/drawing/2014/main" id="{8A33C195-29A0-4DE9-86E9-191C37AD2BDE}"/>
              </a:ext>
            </a:extLst>
          </p:cNvPr>
          <p:cNvSpPr/>
          <p:nvPr/>
        </p:nvSpPr>
        <p:spPr>
          <a:xfrm>
            <a:off x="4721636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78" name="Google Shape;135;p18">
            <a:extLst>
              <a:ext uri="{FF2B5EF4-FFF2-40B4-BE49-F238E27FC236}">
                <a16:creationId xmlns:a16="http://schemas.microsoft.com/office/drawing/2014/main" id="{9725B032-EAE4-4CCE-B327-69716C28950A}"/>
              </a:ext>
            </a:extLst>
          </p:cNvPr>
          <p:cNvCxnSpPr>
            <a:endCxn id="272" idx="1"/>
          </p:cNvCxnSpPr>
          <p:nvPr/>
        </p:nvCxnSpPr>
        <p:spPr>
          <a:xfrm rot="10800000" flipH="1">
            <a:off x="2692723" y="5224123"/>
            <a:ext cx="5439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79" name="Google Shape;136;p18">
            <a:extLst>
              <a:ext uri="{FF2B5EF4-FFF2-40B4-BE49-F238E27FC236}">
                <a16:creationId xmlns:a16="http://schemas.microsoft.com/office/drawing/2014/main" id="{04608BEA-1ACB-4C40-A6C6-2CD9E2AA740F}"/>
              </a:ext>
            </a:extLst>
          </p:cNvPr>
          <p:cNvCxnSpPr>
            <a:endCxn id="272" idx="0"/>
          </p:cNvCxnSpPr>
          <p:nvPr/>
        </p:nvCxnSpPr>
        <p:spPr>
          <a:xfrm>
            <a:off x="3108673" y="4666723"/>
            <a:ext cx="58470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0" name="Google Shape;137;p18">
            <a:extLst>
              <a:ext uri="{FF2B5EF4-FFF2-40B4-BE49-F238E27FC236}">
                <a16:creationId xmlns:a16="http://schemas.microsoft.com/office/drawing/2014/main" id="{84F055E4-AB14-405C-8379-163F7D97A324}"/>
              </a:ext>
            </a:extLst>
          </p:cNvPr>
          <p:cNvCxnSpPr>
            <a:stCxn id="275" idx="2"/>
            <a:endCxn id="272" idx="0"/>
          </p:cNvCxnSpPr>
          <p:nvPr/>
        </p:nvCxnSpPr>
        <p:spPr>
          <a:xfrm>
            <a:off x="3517091" y="4460125"/>
            <a:ext cx="176400" cy="4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1" name="Google Shape;138;p18">
            <a:extLst>
              <a:ext uri="{FF2B5EF4-FFF2-40B4-BE49-F238E27FC236}">
                <a16:creationId xmlns:a16="http://schemas.microsoft.com/office/drawing/2014/main" id="{EB73DFC5-ADDD-4CE0-BC93-3FF866E16386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4562023"/>
            <a:ext cx="714300" cy="3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2" name="Google Shape;139;p18">
            <a:extLst>
              <a:ext uri="{FF2B5EF4-FFF2-40B4-BE49-F238E27FC236}">
                <a16:creationId xmlns:a16="http://schemas.microsoft.com/office/drawing/2014/main" id="{A4CBC075-4E81-4857-B94B-60BEB53D78EE}"/>
              </a:ext>
            </a:extLst>
          </p:cNvPr>
          <p:cNvCxnSpPr>
            <a:endCxn id="272" idx="3"/>
          </p:cNvCxnSpPr>
          <p:nvPr/>
        </p:nvCxnSpPr>
        <p:spPr>
          <a:xfrm rot="10800000">
            <a:off x="4150123" y="5224123"/>
            <a:ext cx="572400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3" name="Google Shape;140;p18">
            <a:extLst>
              <a:ext uri="{FF2B5EF4-FFF2-40B4-BE49-F238E27FC236}">
                <a16:creationId xmlns:a16="http://schemas.microsoft.com/office/drawing/2014/main" id="{7B0B27F1-750B-4FA8-9019-6E3F02687642}"/>
              </a:ext>
            </a:extLst>
          </p:cNvPr>
          <p:cNvSpPr/>
          <p:nvPr/>
        </p:nvSpPr>
        <p:spPr>
          <a:xfrm>
            <a:off x="2650186" y="5733537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payment</a:t>
            </a:r>
            <a:endParaRPr/>
          </a:p>
        </p:txBody>
      </p:sp>
      <p:sp>
        <p:nvSpPr>
          <p:cNvPr id="284" name="Google Shape;141;p18">
            <a:extLst>
              <a:ext uri="{FF2B5EF4-FFF2-40B4-BE49-F238E27FC236}">
                <a16:creationId xmlns:a16="http://schemas.microsoft.com/office/drawing/2014/main" id="{19C01C1C-AFC8-4486-A4ED-792045B63EBA}"/>
              </a:ext>
            </a:extLst>
          </p:cNvPr>
          <p:cNvSpPr/>
          <p:nvPr/>
        </p:nvSpPr>
        <p:spPr>
          <a:xfrm>
            <a:off x="3799858" y="5709912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delievery</a:t>
            </a:r>
            <a:endParaRPr/>
          </a:p>
        </p:txBody>
      </p:sp>
      <p:cxnSp>
        <p:nvCxnSpPr>
          <p:cNvPr id="285" name="Google Shape;142;p18">
            <a:extLst>
              <a:ext uri="{FF2B5EF4-FFF2-40B4-BE49-F238E27FC236}">
                <a16:creationId xmlns:a16="http://schemas.microsoft.com/office/drawing/2014/main" id="{847656E8-036D-42DE-A7E9-F41EB45A89D4}"/>
              </a:ext>
            </a:extLst>
          </p:cNvPr>
          <p:cNvCxnSpPr>
            <a:endCxn id="272" idx="2"/>
          </p:cNvCxnSpPr>
          <p:nvPr/>
        </p:nvCxnSpPr>
        <p:spPr>
          <a:xfrm rot="10800000" flipH="1">
            <a:off x="3195073" y="5507023"/>
            <a:ext cx="4983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6" name="Google Shape;143;p18">
            <a:extLst>
              <a:ext uri="{FF2B5EF4-FFF2-40B4-BE49-F238E27FC236}">
                <a16:creationId xmlns:a16="http://schemas.microsoft.com/office/drawing/2014/main" id="{87BCE4B1-04DB-4340-B163-80CDF47AC177}"/>
              </a:ext>
            </a:extLst>
          </p:cNvPr>
          <p:cNvCxnSpPr>
            <a:endCxn id="272" idx="2"/>
          </p:cNvCxnSpPr>
          <p:nvPr/>
        </p:nvCxnSpPr>
        <p:spPr>
          <a:xfrm rot="10800000">
            <a:off x="3693373" y="5507023"/>
            <a:ext cx="64470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7" name="Google Shape;144;p18">
            <a:extLst>
              <a:ext uri="{FF2B5EF4-FFF2-40B4-BE49-F238E27FC236}">
                <a16:creationId xmlns:a16="http://schemas.microsoft.com/office/drawing/2014/main" id="{BF8DBEC3-8598-42FD-8D10-891FEA0CBE26}"/>
              </a:ext>
            </a:extLst>
          </p:cNvPr>
          <p:cNvSpPr/>
          <p:nvPr/>
        </p:nvSpPr>
        <p:spPr>
          <a:xfrm>
            <a:off x="8331360" y="2571900"/>
            <a:ext cx="1263600" cy="6336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</a:t>
            </a:r>
            <a:endParaRPr/>
          </a:p>
        </p:txBody>
      </p:sp>
      <p:cxnSp>
        <p:nvCxnSpPr>
          <p:cNvPr id="288" name="Google Shape;145;p18">
            <a:extLst>
              <a:ext uri="{FF2B5EF4-FFF2-40B4-BE49-F238E27FC236}">
                <a16:creationId xmlns:a16="http://schemas.microsoft.com/office/drawing/2014/main" id="{792C56D1-2E62-45D5-99D8-2CA0496DC472}"/>
              </a:ext>
            </a:extLst>
          </p:cNvPr>
          <p:cNvCxnSpPr>
            <a:stCxn id="237" idx="3"/>
            <a:endCxn id="287" idx="1"/>
          </p:cNvCxnSpPr>
          <p:nvPr/>
        </p:nvCxnSpPr>
        <p:spPr>
          <a:xfrm rot="10800000" flipH="1">
            <a:off x="7220585" y="2888662"/>
            <a:ext cx="1110900" cy="3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146;p18">
            <a:extLst>
              <a:ext uri="{FF2B5EF4-FFF2-40B4-BE49-F238E27FC236}">
                <a16:creationId xmlns:a16="http://schemas.microsoft.com/office/drawing/2014/main" id="{392A41DF-3274-484C-A460-4BFCE2949405}"/>
              </a:ext>
            </a:extLst>
          </p:cNvPr>
          <p:cNvCxnSpPr>
            <a:stCxn id="287" idx="3"/>
            <a:endCxn id="263" idx="2"/>
          </p:cNvCxnSpPr>
          <p:nvPr/>
        </p:nvCxnSpPr>
        <p:spPr>
          <a:xfrm rot="10800000">
            <a:off x="9228960" y="2098800"/>
            <a:ext cx="36600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147;p18">
            <a:extLst>
              <a:ext uri="{FF2B5EF4-FFF2-40B4-BE49-F238E27FC236}">
                <a16:creationId xmlns:a16="http://schemas.microsoft.com/office/drawing/2014/main" id="{1930E9B6-B6B9-4A85-8D9D-2BE9FC6BCF92}"/>
              </a:ext>
            </a:extLst>
          </p:cNvPr>
          <p:cNvSpPr txBox="1"/>
          <p:nvPr/>
        </p:nvSpPr>
        <p:spPr>
          <a:xfrm>
            <a:off x="8071510" y="29111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1" name="Google Shape;148;p18">
            <a:extLst>
              <a:ext uri="{FF2B5EF4-FFF2-40B4-BE49-F238E27FC236}">
                <a16:creationId xmlns:a16="http://schemas.microsoft.com/office/drawing/2014/main" id="{A43FDEA7-9FF5-45FC-8820-B963A044B156}"/>
              </a:ext>
            </a:extLst>
          </p:cNvPr>
          <p:cNvSpPr txBox="1"/>
          <p:nvPr/>
        </p:nvSpPr>
        <p:spPr>
          <a:xfrm>
            <a:off x="9481360" y="22362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2" name="Google Shape;149;p18">
            <a:extLst>
              <a:ext uri="{FF2B5EF4-FFF2-40B4-BE49-F238E27FC236}">
                <a16:creationId xmlns:a16="http://schemas.microsoft.com/office/drawing/2014/main" id="{C2E1C898-79A4-445B-8569-55EFFEC3EBEA}"/>
              </a:ext>
            </a:extLst>
          </p:cNvPr>
          <p:cNvSpPr/>
          <p:nvPr/>
        </p:nvSpPr>
        <p:spPr>
          <a:xfrm>
            <a:off x="6721360" y="4251562"/>
            <a:ext cx="1658700" cy="451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</a:t>
            </a:r>
            <a:endParaRPr/>
          </a:p>
        </p:txBody>
      </p:sp>
      <p:cxnSp>
        <p:nvCxnSpPr>
          <p:cNvPr id="293" name="Google Shape;150;p18">
            <a:extLst>
              <a:ext uri="{FF2B5EF4-FFF2-40B4-BE49-F238E27FC236}">
                <a16:creationId xmlns:a16="http://schemas.microsoft.com/office/drawing/2014/main" id="{F03A6AD9-15BC-44F4-96BF-33C87BFD6119}"/>
              </a:ext>
            </a:extLst>
          </p:cNvPr>
          <p:cNvCxnSpPr>
            <a:endCxn id="292" idx="0"/>
          </p:cNvCxnSpPr>
          <p:nvPr/>
        </p:nvCxnSpPr>
        <p:spPr>
          <a:xfrm>
            <a:off x="6814510" y="3593662"/>
            <a:ext cx="7362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151;p18">
            <a:extLst>
              <a:ext uri="{FF2B5EF4-FFF2-40B4-BE49-F238E27FC236}">
                <a16:creationId xmlns:a16="http://schemas.microsoft.com/office/drawing/2014/main" id="{A93FD631-9A2A-48BC-8E1E-3EE5E3DF9AE8}"/>
              </a:ext>
            </a:extLst>
          </p:cNvPr>
          <p:cNvCxnSpPr>
            <a:endCxn id="253" idx="0"/>
          </p:cNvCxnSpPr>
          <p:nvPr/>
        </p:nvCxnSpPr>
        <p:spPr>
          <a:xfrm>
            <a:off x="7554359" y="4714412"/>
            <a:ext cx="14088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152;p18">
            <a:extLst>
              <a:ext uri="{FF2B5EF4-FFF2-40B4-BE49-F238E27FC236}">
                <a16:creationId xmlns:a16="http://schemas.microsoft.com/office/drawing/2014/main" id="{769A1C92-4805-47BE-9E8A-4D4C69E3BED2}"/>
              </a:ext>
            </a:extLst>
          </p:cNvPr>
          <p:cNvSpPr txBox="1"/>
          <p:nvPr/>
        </p:nvSpPr>
        <p:spPr>
          <a:xfrm>
            <a:off x="7258835" y="3722512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296" name="Google Shape;153;p18">
            <a:extLst>
              <a:ext uri="{FF2B5EF4-FFF2-40B4-BE49-F238E27FC236}">
                <a16:creationId xmlns:a16="http://schemas.microsoft.com/office/drawing/2014/main" id="{CEFC23D4-D908-4EAF-A1A8-AE45F6E0F5F2}"/>
              </a:ext>
            </a:extLst>
          </p:cNvPr>
          <p:cNvSpPr/>
          <p:nvPr/>
        </p:nvSpPr>
        <p:spPr>
          <a:xfrm>
            <a:off x="8790935" y="1573837"/>
            <a:ext cx="8475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product_review</a:t>
            </a:r>
            <a:endParaRPr/>
          </a:p>
        </p:txBody>
      </p:sp>
      <p:sp>
        <p:nvSpPr>
          <p:cNvPr id="297" name="Google Shape;154;p18">
            <a:extLst>
              <a:ext uri="{FF2B5EF4-FFF2-40B4-BE49-F238E27FC236}">
                <a16:creationId xmlns:a16="http://schemas.microsoft.com/office/drawing/2014/main" id="{2435CA1B-C646-4CC1-A5F5-F4DC9F6A300B}"/>
              </a:ext>
            </a:extLst>
          </p:cNvPr>
          <p:cNvSpPr txBox="1"/>
          <p:nvPr/>
        </p:nvSpPr>
        <p:spPr>
          <a:xfrm>
            <a:off x="8146610" y="45020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8" name="Google Shape;116;p18">
            <a:extLst>
              <a:ext uri="{FF2B5EF4-FFF2-40B4-BE49-F238E27FC236}">
                <a16:creationId xmlns:a16="http://schemas.microsoft.com/office/drawing/2014/main" id="{A4F72C72-07DA-46EB-B825-3062748EB7FF}"/>
              </a:ext>
            </a:extLst>
          </p:cNvPr>
          <p:cNvSpPr/>
          <p:nvPr/>
        </p:nvSpPr>
        <p:spPr>
          <a:xfrm>
            <a:off x="4028923" y="2939087"/>
            <a:ext cx="1110900" cy="867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Cart</a:t>
            </a:r>
            <a:endParaRPr/>
          </a:p>
        </p:txBody>
      </p:sp>
      <p:cxnSp>
        <p:nvCxnSpPr>
          <p:cNvPr id="299" name="Google Shape;155;p18">
            <a:extLst>
              <a:ext uri="{FF2B5EF4-FFF2-40B4-BE49-F238E27FC236}">
                <a16:creationId xmlns:a16="http://schemas.microsoft.com/office/drawing/2014/main" id="{6B37381B-52D9-4328-A8FF-B5AF17DC5B90}"/>
              </a:ext>
            </a:extLst>
          </p:cNvPr>
          <p:cNvCxnSpPr>
            <a:endCxn id="298" idx="0"/>
          </p:cNvCxnSpPr>
          <p:nvPr/>
        </p:nvCxnSpPr>
        <p:spPr>
          <a:xfrm>
            <a:off x="3329773" y="2372387"/>
            <a:ext cx="125460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156;p18">
            <a:extLst>
              <a:ext uri="{FF2B5EF4-FFF2-40B4-BE49-F238E27FC236}">
                <a16:creationId xmlns:a16="http://schemas.microsoft.com/office/drawing/2014/main" id="{BFF09D0F-3728-47E6-8F88-D4D35A3E80F2}"/>
              </a:ext>
            </a:extLst>
          </p:cNvPr>
          <p:cNvCxnSpPr>
            <a:endCxn id="298" idx="0"/>
          </p:cNvCxnSpPr>
          <p:nvPr/>
        </p:nvCxnSpPr>
        <p:spPr>
          <a:xfrm rot="10800000">
            <a:off x="4584373" y="2939087"/>
            <a:ext cx="17259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157;p18">
            <a:extLst>
              <a:ext uri="{FF2B5EF4-FFF2-40B4-BE49-F238E27FC236}">
                <a16:creationId xmlns:a16="http://schemas.microsoft.com/office/drawing/2014/main" id="{3C23CBEB-9ABB-46C0-89CA-A787A5B317F9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3829123"/>
            <a:ext cx="913800" cy="11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158;p18">
            <a:extLst>
              <a:ext uri="{FF2B5EF4-FFF2-40B4-BE49-F238E27FC236}">
                <a16:creationId xmlns:a16="http://schemas.microsoft.com/office/drawing/2014/main" id="{21050949-056B-475E-AA84-82FD48F66FDE}"/>
              </a:ext>
            </a:extLst>
          </p:cNvPr>
          <p:cNvSpPr txBox="1"/>
          <p:nvPr/>
        </p:nvSpPr>
        <p:spPr>
          <a:xfrm>
            <a:off x="4027460" y="2334725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3" name="Google Shape;159;p18">
            <a:extLst>
              <a:ext uri="{FF2B5EF4-FFF2-40B4-BE49-F238E27FC236}">
                <a16:creationId xmlns:a16="http://schemas.microsoft.com/office/drawing/2014/main" id="{FDEA9703-E16E-44BC-8F59-40838270B7A7}"/>
              </a:ext>
            </a:extLst>
          </p:cNvPr>
          <p:cNvSpPr txBox="1"/>
          <p:nvPr/>
        </p:nvSpPr>
        <p:spPr>
          <a:xfrm>
            <a:off x="5416923" y="317263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4" name="Google Shape;160;p18">
            <a:extLst>
              <a:ext uri="{FF2B5EF4-FFF2-40B4-BE49-F238E27FC236}">
                <a16:creationId xmlns:a16="http://schemas.microsoft.com/office/drawing/2014/main" id="{1A8BF394-3CCA-4358-A068-8CDA53C58224}"/>
              </a:ext>
            </a:extLst>
          </p:cNvPr>
          <p:cNvSpPr txBox="1"/>
          <p:nvPr/>
        </p:nvSpPr>
        <p:spPr>
          <a:xfrm>
            <a:off x="4027460" y="3767300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305" name="Google Shape;161;p18">
            <a:extLst>
              <a:ext uri="{FF2B5EF4-FFF2-40B4-BE49-F238E27FC236}">
                <a16:creationId xmlns:a16="http://schemas.microsoft.com/office/drawing/2014/main" id="{88A85DF5-DC31-411E-A347-BAC0B010CF6D}"/>
              </a:ext>
            </a:extLst>
          </p:cNvPr>
          <p:cNvSpPr/>
          <p:nvPr/>
        </p:nvSpPr>
        <p:spPr>
          <a:xfrm>
            <a:off x="5623610" y="376282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cid</a:t>
            </a:r>
            <a:endParaRPr/>
          </a:p>
        </p:txBody>
      </p:sp>
      <p:cxnSp>
        <p:nvCxnSpPr>
          <p:cNvPr id="306" name="Google Shape;162;p18">
            <a:extLst>
              <a:ext uri="{FF2B5EF4-FFF2-40B4-BE49-F238E27FC236}">
                <a16:creationId xmlns:a16="http://schemas.microsoft.com/office/drawing/2014/main" id="{BAEBB73F-7E48-43E7-885E-E463C51A85F9}"/>
              </a:ext>
            </a:extLst>
          </p:cNvPr>
          <p:cNvCxnSpPr>
            <a:endCxn id="305" idx="0"/>
          </p:cNvCxnSpPr>
          <p:nvPr/>
        </p:nvCxnSpPr>
        <p:spPr>
          <a:xfrm flipH="1">
            <a:off x="5977160" y="3546520"/>
            <a:ext cx="3381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sp>
        <p:nvSpPr>
          <p:cNvPr id="307" name="Google Shape;163;p18">
            <a:extLst>
              <a:ext uri="{FF2B5EF4-FFF2-40B4-BE49-F238E27FC236}">
                <a16:creationId xmlns:a16="http://schemas.microsoft.com/office/drawing/2014/main" id="{D2DD0623-60EA-4E1C-B428-5D9652817F30}"/>
              </a:ext>
            </a:extLst>
          </p:cNvPr>
          <p:cNvSpPr/>
          <p:nvPr/>
        </p:nvSpPr>
        <p:spPr>
          <a:xfrm>
            <a:off x="1714960" y="3084350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cxnSp>
        <p:nvCxnSpPr>
          <p:cNvPr id="308" name="Google Shape;164;p18">
            <a:extLst>
              <a:ext uri="{FF2B5EF4-FFF2-40B4-BE49-F238E27FC236}">
                <a16:creationId xmlns:a16="http://schemas.microsoft.com/office/drawing/2014/main" id="{E1F1C4D9-7813-444D-96CC-85F4896B6034}"/>
              </a:ext>
            </a:extLst>
          </p:cNvPr>
          <p:cNvCxnSpPr>
            <a:stCxn id="307" idx="3"/>
            <a:endCxn id="298" idx="1"/>
          </p:cNvCxnSpPr>
          <p:nvPr/>
        </p:nvCxnSpPr>
        <p:spPr>
          <a:xfrm>
            <a:off x="2631760" y="3267800"/>
            <a:ext cx="1397100" cy="1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432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0" y="1602500"/>
            <a:ext cx="12086400" cy="6858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Cart(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,pname,cost)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Category(</a:t>
            </a:r>
            <a:r>
              <a:rPr lang="en-US" altLang="zh-TW" sz="3200" u="sng" dirty="0">
                <a:solidFill>
                  <a:schemeClr val="dk1"/>
                </a:solidFill>
              </a:rPr>
              <a:t>cId</a:t>
            </a:r>
            <a:r>
              <a:rPr lang="en-US" altLang="zh-TW" sz="3200" dirty="0">
                <a:solidFill>
                  <a:schemeClr val="dk1"/>
                </a:solidFill>
              </a:rPr>
              <a:t>,cname)</a:t>
            </a:r>
            <a:endParaRPr sz="3200" u="sng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Member(</a:t>
            </a:r>
            <a:r>
              <a:rPr lang="en-US" altLang="zh-TW" sz="3200" u="sng" dirty="0">
                <a:solidFill>
                  <a:schemeClr val="dk1"/>
                </a:solidFill>
              </a:rPr>
              <a:t>mId</a:t>
            </a:r>
            <a:r>
              <a:rPr lang="en-US" altLang="zh-TW" sz="3200" dirty="0">
                <a:solidFill>
                  <a:schemeClr val="dk1"/>
                </a:solidFill>
              </a:rPr>
              <a:t>,name,email,address,phone)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Order(</a:t>
            </a:r>
            <a:r>
              <a:rPr lang="en-US" altLang="zh-TW" sz="3200" u="sng" dirty="0">
                <a:solidFill>
                  <a:schemeClr val="dk1"/>
                </a:solidFill>
              </a:rPr>
              <a:t>tId</a:t>
            </a:r>
            <a:r>
              <a:rPr lang="en-US" altLang="zh-TW" sz="3200" dirty="0">
                <a:solidFill>
                  <a:schemeClr val="dk1"/>
                </a:solidFill>
              </a:rPr>
              <a:t>,pId,mId,time,cost,payment,delievery)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,pname,price,image,profile,cid)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Product_review(mId,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,pname,comment,time)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867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0" name="Google Shape;170;p19"/>
          <p:cNvCxnSpPr>
            <a:cxnSpLocks/>
          </p:cNvCxnSpPr>
          <p:nvPr/>
        </p:nvCxnSpPr>
        <p:spPr>
          <a:xfrm flipH="1">
            <a:off x="1998611" y="4760142"/>
            <a:ext cx="93655" cy="32718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>
            <a:cxnSpLocks/>
          </p:cNvCxnSpPr>
          <p:nvPr/>
        </p:nvCxnSpPr>
        <p:spPr>
          <a:xfrm>
            <a:off x="1360816" y="2072699"/>
            <a:ext cx="474651" cy="318280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9"/>
          <p:cNvCxnSpPr>
            <a:cxnSpLocks/>
          </p:cNvCxnSpPr>
          <p:nvPr/>
        </p:nvCxnSpPr>
        <p:spPr>
          <a:xfrm flipH="1" flipV="1">
            <a:off x="1835467" y="5628877"/>
            <a:ext cx="2112900" cy="53527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cxnSpLocks/>
          </p:cNvCxnSpPr>
          <p:nvPr/>
        </p:nvCxnSpPr>
        <p:spPr>
          <a:xfrm flipH="1" flipV="1">
            <a:off x="2027489" y="3818352"/>
            <a:ext cx="993700" cy="23947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>
            <a:cxnSpLocks/>
          </p:cNvCxnSpPr>
          <p:nvPr/>
        </p:nvCxnSpPr>
        <p:spPr>
          <a:xfrm flipH="1" flipV="1">
            <a:off x="2112933" y="2940701"/>
            <a:ext cx="4638163" cy="234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9"/>
          <p:cNvCxnSpPr/>
          <p:nvPr/>
        </p:nvCxnSpPr>
        <p:spPr>
          <a:xfrm rot="10800000">
            <a:off x="2317946" y="3843866"/>
            <a:ext cx="519200" cy="53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9C1236C5-03A9-4D72-86E8-33FD7914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61" y="387341"/>
            <a:ext cx="5062010" cy="673608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f. Relational Model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F3A22-B438-442C-B898-8C5ADC7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資料庫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54D244-4EC7-45AA-A7CB-8CCCC09C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60" y="1624464"/>
            <a:ext cx="2191056" cy="3648584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5ADD144-A122-44C1-9BF9-7B8A4B8F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76" y="1624464"/>
            <a:ext cx="2772162" cy="3562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357F05-A837-4376-AEEA-3ACECE938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98" y="1690688"/>
            <a:ext cx="2486372" cy="38200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7B951D-2532-41CA-A0FB-7D5CD35347BB}"/>
              </a:ext>
            </a:extLst>
          </p:cNvPr>
          <p:cNvSpPr/>
          <p:nvPr/>
        </p:nvSpPr>
        <p:spPr>
          <a:xfrm>
            <a:off x="811999" y="5233536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車子種類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39783B-5C43-4DF2-9AB2-CD5FA1DB8E69}"/>
              </a:ext>
            </a:extLst>
          </p:cNvPr>
          <p:cNvSpPr/>
          <p:nvPr/>
        </p:nvSpPr>
        <p:spPr>
          <a:xfrm>
            <a:off x="3910799" y="5266938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購物車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67799A-432E-49D8-9FBB-1B4F67D3219E}"/>
              </a:ext>
            </a:extLst>
          </p:cNvPr>
          <p:cNvSpPr/>
          <p:nvPr/>
        </p:nvSpPr>
        <p:spPr>
          <a:xfrm>
            <a:off x="7806795" y="5636270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品牌</a:t>
            </a:r>
          </a:p>
        </p:txBody>
      </p:sp>
    </p:spTree>
    <p:extLst>
      <p:ext uri="{BB962C8B-B14F-4D97-AF65-F5344CB8AC3E}">
        <p14:creationId xmlns:p14="http://schemas.microsoft.com/office/powerpoint/2010/main" val="7754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2A70867-2D22-4EFB-950D-686D9C62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" y="1647576"/>
            <a:ext cx="4448796" cy="3562847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62BE5AC-45ED-4DB8-9FB1-C764A1D7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87" y="599679"/>
            <a:ext cx="7306695" cy="5658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45FAB9-E8A8-46BE-B063-C108F0161D13}"/>
              </a:ext>
            </a:extLst>
          </p:cNvPr>
          <p:cNvSpPr/>
          <p:nvPr/>
        </p:nvSpPr>
        <p:spPr>
          <a:xfrm>
            <a:off x="811999" y="5233536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會員資訊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A5B115-399A-4753-AF25-FB3B5D562D7F}"/>
              </a:ext>
            </a:extLst>
          </p:cNvPr>
          <p:cNvSpPr/>
          <p:nvPr/>
        </p:nvSpPr>
        <p:spPr>
          <a:xfrm>
            <a:off x="6687866" y="6258319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</a:t>
            </a:r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285834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5FA17-A526-4A23-88C2-06FDAEA3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(Create Update)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351CA32-6406-44AA-B1E6-05824251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4" y="2674549"/>
            <a:ext cx="5277587" cy="2786452"/>
          </a:xfrm>
          <a:prstGeom prst="rect">
            <a:avLst/>
          </a:prstGeom>
        </p:spPr>
      </p:pic>
      <p:pic>
        <p:nvPicPr>
          <p:cNvPr id="7" name="圖片 6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834658FF-2CFB-46B1-B471-E2FC4751D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14" y="2286265"/>
            <a:ext cx="5407662" cy="31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2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342</Words>
  <Application>Microsoft Office PowerPoint</Application>
  <PresentationFormat>寬螢幕</PresentationFormat>
  <Paragraphs>86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佈景主題</vt:lpstr>
      <vt:lpstr>G04  汽車購物網站</vt:lpstr>
      <vt:lpstr>b. project 執行之URL</vt:lpstr>
      <vt:lpstr>c.期末project 實作完成項目</vt:lpstr>
      <vt:lpstr>d. 資料需求 </vt:lpstr>
      <vt:lpstr>e. ER model</vt:lpstr>
      <vt:lpstr>f. Relational Model</vt:lpstr>
      <vt:lpstr>g. 資料庫</vt:lpstr>
      <vt:lpstr>PowerPoint 簡報</vt:lpstr>
      <vt:lpstr>h. 實作 CRUD 路由及顯示(Create Update)</vt:lpstr>
      <vt:lpstr>h. 實作 CRUD 路由及顯示(READ)</vt:lpstr>
      <vt:lpstr>h. 實作 CRUD 路由及顯示(Delete)</vt:lpstr>
      <vt:lpstr> i. 實作 API 路由及顯示</vt:lpstr>
      <vt:lpstr>j. Strapi API 實作</vt:lpstr>
      <vt:lpstr>j. Strapi API 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G04</dc:title>
  <dc:creator>健碩 吳</dc:creator>
  <cp:lastModifiedBy>健碩 吳</cp:lastModifiedBy>
  <cp:revision>12</cp:revision>
  <dcterms:created xsi:type="dcterms:W3CDTF">2021-05-23T07:15:59Z</dcterms:created>
  <dcterms:modified xsi:type="dcterms:W3CDTF">2021-05-23T09:27:38Z</dcterms:modified>
</cp:coreProperties>
</file>