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3CCA2-C0B9-4E39-BB6E-7B2C74E3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183F0B-645B-46EE-B914-79C170BAE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6D1CD-FA54-481C-8055-B46D226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9A174-7811-440A-A44E-E644C2DB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71BF0-8F58-4151-ACD6-8BC3BF7D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9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F7CF-C2D3-499E-AD90-9A32B2A6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5F99A6-BF84-427B-8098-E202118AF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83ED6-058B-4C40-9BC9-64A0A365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EA325-2A13-496F-A28C-7C63705B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7BC02-F39A-4F10-909C-47C8B3A3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2624D0-DBFC-4977-A195-21CF4640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ECCDD4-5498-42CF-8C04-22C5B2936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10206-0880-4B71-B74F-3068209E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69DC5-805C-4173-B42B-EDAAF58C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CE70D4-63D3-49C0-B793-B9A4291C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961B-BF59-4B4D-9CAF-B4EBBB26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1377E-19FB-48CD-BBDF-1CA18E03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E41D8-A7C8-42C7-8ECF-AAC04FA3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4F9FA-8E62-40A9-8FB5-6356B7B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21A74-CB97-4B7E-A72B-BE6E56D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1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55530-F91B-4395-868F-5368C6AC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EEC44-A965-4973-A3C1-0B6D0897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048C8-720C-48E5-B540-9EB78A0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9BED1-C421-4AAD-AE19-87737564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30C6B-960D-4FCB-B922-E094D937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0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1DD3F-73E4-499C-82CF-781C2E2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36155-E79D-4F28-A361-5058F5E83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298B5E-C587-4E99-8AD7-A00B38E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815BDB-1AB4-485D-93B3-D7A7CB2A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9655C4-FA90-4189-8A42-616E98EE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8759C-28D9-4197-B5D7-DDF5DBE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8CA86-4BEA-4AA9-828E-0DBE866B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FA19-C182-40C9-B092-85952E1E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B91B7E-F57A-4C0A-8BF7-36027B1E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9CC9C-01AA-459A-A432-258E9277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424D9-B8CE-4150-A5AC-AD7AA615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51E04F-911F-410F-8641-01823A2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E760B-2DF4-4019-AABE-4E146B19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39B914-882E-47DC-A1A3-EECF5E1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4F320-3491-4CE2-A76B-BC4DFF25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4977FE-1A64-49C8-B363-F7D34B5F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D0BC6A-8A12-4014-9D62-0E3E785B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C88844-1202-4CDD-AAD7-17F9D8B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8B40CD-64AB-44D1-BFF9-39E4B38C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8D784B-212C-4D06-A06A-6AE7C3FE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75ECCA-5728-4019-96B2-C131A01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0AFF3-6A77-49F8-A738-4F7A566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8AB4C-6BFB-4225-8F27-C39A9B0D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103824-3979-4057-AB1C-A4E7C93E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9FE52E-7534-4ECD-A021-2059F6B0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7F987-6B60-4217-9252-63D05C0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7F752-6C82-41F4-BEA9-1D28EFA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B1CB1-1CC6-4698-8F93-D39CE8D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AD871-0DD1-4980-BB65-21E46F00F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1D622-090F-47A9-8DE5-FF65C7CD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280E3-027A-423F-B133-A31A9D4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E3F5A6-0A21-4175-AFA4-7BF27DA7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D50A2-0471-41EB-A44A-34C0FE70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846C0E-D75A-44D0-8244-EAE43FEF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5D937-FA6F-40C9-8B03-69C266E0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3EA7F-1001-4EF7-9B48-536B03F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9679-26B2-4668-A80D-BF8C3A473BE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E9438-7263-4718-8DFE-75BA0736C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A9C60-D5FC-492F-9B0F-1CDE1860D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891F4FA-520B-4DED-B7AD-C0639AADE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406411461 </a:t>
            </a:r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資工</a:t>
            </a:r>
            <a:r>
              <a:rPr lang="en-US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4B </a:t>
            </a:r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吳健碩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7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70817-9693-439D-9444-AB0B14A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針對上述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A.a~A.j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等項目，說明你個人做了什麼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 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及完成了什麼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503D1-CABF-4B91-97C3-B4A5AC60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完成項目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TW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b. project 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執行之</a:t>
            </a:r>
            <a:r>
              <a:rPr lang="en-US" altLang="zh-TW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URL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資料需求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所有資料的發想</a:t>
            </a:r>
            <a:r>
              <a:rPr lang="zh-TW" altLang="zh-TW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e. ER model: 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圖片繪製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資料庫，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tables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，測試資料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所有資料庫的建置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實作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CRUD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路由及顯示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create(register)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read(shop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cart)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update(register)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delete(member information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cart)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9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597B7-EE80-4A7A-B0D3-C7386822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請寫下三個你花了最多時間解決的問題，並說明你是如何解決的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1BF45-A746-48DA-A0FF-78B58E3E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2508"/>
          </a:xfrm>
        </p:spPr>
        <p:txBody>
          <a:bodyPr/>
          <a:lstStyle/>
          <a:p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WEB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CRUD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，在老師教之前，就有在研究。後來有找到相關的網頁，但將一般的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route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改到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controller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models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還是花了一番功夫。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2.login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，看到許多教學都用憑證的方式來實作，但我選擇用簡單的方式來作，有作出成品，可是在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ajax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碰到一些問題，就沒有放進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在佈到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上遇到的問題，以致無法成功送上去，看到有人見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procfile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，再加入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server.js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最後在</a:t>
            </a:r>
            <a:r>
              <a:rPr lang="en-US" altLang="zh-TW" sz="2400" kern="1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package.json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裡將 </a:t>
            </a:r>
            <a:r>
              <a:rPr lang="en-US" altLang="zh-TW" sz="2400" kern="1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nodemon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改成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node 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就成功了。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6AF9904-13BE-4F4E-A0C6-9FF23A8C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0" y="4538133"/>
            <a:ext cx="1115533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D93AF-031D-45B8-A699-3779AD3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學習甘苦談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278A3-B95B-4210-8258-635FA4B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的前半部分都在回顧上學期交的內容，一開始對前端或後端都不太了解，到後來漸漸明白，這和以往程式課不同的是寫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CODE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再像以前一樣，網頁程式的寫法往往很固定，所以碰到問題時要更懂得去找尋答案，這些問題通常別人也會遇到，便能從中學習。想像總是美好的，就算看到解決方法也不見的能夠順利解決，所以會需要去試試看哪一個方法能夠順利解決問題。學期初我是想要將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web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佈到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AZURE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上的，但在老師介紹的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strapi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，我認為也相當好用，能自己建屬於自己的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。而現在我面臨到的問題是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佈不上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，可能是版本或是其他相關的問題。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網頁工程師薪水相對沒這麼高，但學個一技之長以便不時之需，以此為未來工作取向也不失為一個辦法。</a:t>
            </a:r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5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456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佈景主題</vt:lpstr>
      <vt:lpstr>PowerPoint 簡報</vt:lpstr>
      <vt:lpstr>a.針對上述 A.a~A.j等項目，說明你個人做了什麼? 及完成了什麼?</vt:lpstr>
      <vt:lpstr>b.請寫下三個你花了最多時間解決的問題，並說明你是如何解決的?</vt:lpstr>
      <vt:lpstr>c.學習甘苦談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健碩 吳</dc:creator>
  <cp:lastModifiedBy>健碩 吳</cp:lastModifiedBy>
  <cp:revision>2</cp:revision>
  <dcterms:created xsi:type="dcterms:W3CDTF">2021-05-23T09:16:48Z</dcterms:created>
  <dcterms:modified xsi:type="dcterms:W3CDTF">2021-05-30T15:21:07Z</dcterms:modified>
</cp:coreProperties>
</file>