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6" r:id="rId10"/>
    <p:sldId id="264" r:id="rId11"/>
    <p:sldId id="263" r:id="rId12"/>
    <p:sldId id="267" r:id="rId13"/>
    <p:sldId id="268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7694-20D9-4DC7-91C1-3B2DED3EB9D8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339D-1B08-4492-8D48-A8944C46C2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97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7694-20D9-4DC7-91C1-3B2DED3EB9D8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339D-1B08-4492-8D48-A8944C46C2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42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7694-20D9-4DC7-91C1-3B2DED3EB9D8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339D-1B08-4492-8D48-A8944C46C2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57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7694-20D9-4DC7-91C1-3B2DED3EB9D8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339D-1B08-4492-8D48-A8944C46C2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5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7694-20D9-4DC7-91C1-3B2DED3EB9D8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339D-1B08-4492-8D48-A8944C46C2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4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7694-20D9-4DC7-91C1-3B2DED3EB9D8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339D-1B08-4492-8D48-A8944C46C2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78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7694-20D9-4DC7-91C1-3B2DED3EB9D8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339D-1B08-4492-8D48-A8944C46C2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67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7694-20D9-4DC7-91C1-3B2DED3EB9D8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339D-1B08-4492-8D48-A8944C46C2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52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7694-20D9-4DC7-91C1-3B2DED3EB9D8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339D-1B08-4492-8D48-A8944C46C2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83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7694-20D9-4DC7-91C1-3B2DED3EB9D8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339D-1B08-4492-8D48-A8944C46C2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64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7694-20D9-4DC7-91C1-3B2DED3EB9D8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339D-1B08-4492-8D48-A8944C46C2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17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37694-20D9-4DC7-91C1-3B2DED3EB9D8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B339D-1B08-4492-8D48-A8944C46C2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963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20210922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560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075" y="365125"/>
            <a:ext cx="5590664" cy="607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06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47803"/>
            <a:ext cx="7886700" cy="330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95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66012"/>
            <a:ext cx="7886700" cy="347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16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32297"/>
            <a:ext cx="7886700" cy="373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49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1698914" cy="1325563"/>
          </a:xfrm>
        </p:spPr>
        <p:txBody>
          <a:bodyPr/>
          <a:lstStyle/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pwd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90689"/>
            <a:ext cx="7635332" cy="456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50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cd .. ==&gt; </a:t>
            </a:r>
            <a:r>
              <a:rPr lang="zh-TW" altLang="en-US" dirty="0"/>
              <a:t>回到上層目錄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625" y="1915319"/>
            <a:ext cx="44767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9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205" y="818860"/>
            <a:ext cx="6732023" cy="569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69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</a:t>
            </a:r>
            <a:r>
              <a:rPr lang="en-US" altLang="zh-TW" dirty="0" smtClean="0"/>
              <a:t>s == &gt; list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31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2040659" cy="1325563"/>
          </a:xfrm>
        </p:spPr>
        <p:txBody>
          <a:bodyPr/>
          <a:lstStyle/>
          <a:p>
            <a:r>
              <a:rPr lang="en-US" altLang="zh-TW" dirty="0" err="1" smtClean="0"/>
              <a:t>mkdir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678926"/>
            <a:ext cx="7886700" cy="264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89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3426114" cy="1325563"/>
          </a:xfrm>
        </p:spPr>
        <p:txBody>
          <a:bodyPr/>
          <a:lstStyle/>
          <a:p>
            <a:r>
              <a:rPr lang="zh-TW" altLang="en-US" dirty="0"/>
              <a:t>指令與參數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304" y="1690689"/>
            <a:ext cx="62290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37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133" y="2217521"/>
            <a:ext cx="7151507" cy="307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05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 == &gt; reverse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466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20</Words>
  <Application>Microsoft Office PowerPoint</Application>
  <PresentationFormat>如螢幕大小 (4:3)</PresentationFormat>
  <Paragraphs>7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Office 佈景主題</vt:lpstr>
      <vt:lpstr>20210922</vt:lpstr>
      <vt:lpstr>pwd</vt:lpstr>
      <vt:lpstr>cd .. ==&gt; 回到上層目錄</vt:lpstr>
      <vt:lpstr>PowerPoint 簡報</vt:lpstr>
      <vt:lpstr>ls == &gt; list </vt:lpstr>
      <vt:lpstr>mkdir</vt:lpstr>
      <vt:lpstr>指令與參數</vt:lpstr>
      <vt:lpstr>PowerPoint 簡報</vt:lpstr>
      <vt:lpstr>r == &gt; reverse</vt:lpstr>
      <vt:lpstr>PowerPoint 簡報</vt:lpstr>
      <vt:lpstr>PowerPoint 簡報</vt:lpstr>
      <vt:lpstr>PowerPoint 簡報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20210922</dc:title>
  <dc:creator>Ben Tseng</dc:creator>
  <cp:lastModifiedBy>Ben Tseng</cp:lastModifiedBy>
  <cp:revision>4</cp:revision>
  <dcterms:created xsi:type="dcterms:W3CDTF">2021-09-22T10:59:27Z</dcterms:created>
  <dcterms:modified xsi:type="dcterms:W3CDTF">2021-09-22T11:23:53Z</dcterms:modified>
</cp:coreProperties>
</file>