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9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3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2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3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81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1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2FEC-71D0-41F6-BC23-705B9AE5F9F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6DEE-55DC-4C23-A6F3-8544D3FF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0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張程式碼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導師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龍大大</a:t>
            </a:r>
            <a:endParaRPr lang="en-US" altLang="zh-TW" dirty="0" smtClean="0"/>
          </a:p>
          <a:p>
            <a:r>
              <a:rPr lang="zh-TW" altLang="en-US" dirty="0" smtClean="0"/>
              <a:t>學生</a:t>
            </a:r>
            <a:r>
              <a:rPr lang="en-US" altLang="zh-TW" dirty="0" smtClean="0"/>
              <a:t>:4070E001</a:t>
            </a:r>
            <a:r>
              <a:rPr lang="zh-TW" altLang="en-US" dirty="0" smtClean="0"/>
              <a:t>李建輝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40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Ex02_10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0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Ex02_02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10972830" cy="41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6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Ex02_03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45" y="1825625"/>
            <a:ext cx="97905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2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Ex02_04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7184"/>
            <a:ext cx="10515600" cy="42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Ex02_05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792"/>
            <a:ext cx="10515600" cy="43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7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Ex02_06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724" y="1825625"/>
            <a:ext cx="90085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1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Ex02_07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572" y="1825625"/>
            <a:ext cx="9594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Ex02_08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Ex02_09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寬螢幕</PresentationFormat>
  <Paragraphs>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第2張程式碼</vt:lpstr>
      <vt:lpstr>Ex02_02</vt:lpstr>
      <vt:lpstr>Ex02_03</vt:lpstr>
      <vt:lpstr>Ex02_04</vt:lpstr>
      <vt:lpstr>Ex02_05</vt:lpstr>
      <vt:lpstr>Ex02_06</vt:lpstr>
      <vt:lpstr>Ex02_07</vt:lpstr>
      <vt:lpstr>Ex02_08</vt:lpstr>
      <vt:lpstr>Ex02_09</vt:lpstr>
      <vt:lpstr>Ex02_10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第2張程式碼</dc:title>
  <dc:creator>user</dc:creator>
  <cp:lastModifiedBy>user</cp:lastModifiedBy>
  <cp:revision>2</cp:revision>
  <dcterms:created xsi:type="dcterms:W3CDTF">2022-03-16T12:33:17Z</dcterms:created>
  <dcterms:modified xsi:type="dcterms:W3CDTF">2022-03-16T12:34:45Z</dcterms:modified>
</cp:coreProperties>
</file>