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72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58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6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3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0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4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37B6-C734-4CA1-ADAD-8F0A384E896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34DE-79D5-405B-BB0F-8D9E6C814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安裝與設定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導師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:4070E001</a:t>
            </a:r>
            <a:r>
              <a:rPr lang="zh-TW" altLang="en-US" dirty="0" smtClean="0"/>
              <a:t>李建輝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93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複製程式路徑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3" y="2396107"/>
            <a:ext cx="962159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 </a:t>
            </a:r>
            <a:r>
              <a:rPr lang="en-US" altLang="zh-TW" dirty="0" err="1" smtClean="0"/>
              <a:t>javac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495" y="3748846"/>
            <a:ext cx="597300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出現</a:t>
            </a:r>
            <a:r>
              <a:rPr lang="en-US" altLang="zh-TW" dirty="0" smtClean="0"/>
              <a:t>.class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67" y="2743818"/>
            <a:ext cx="834506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這定路徑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889" y="1825625"/>
            <a:ext cx="7532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43" y="1825625"/>
            <a:ext cx="7825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到設定</a:t>
            </a:r>
            <a:r>
              <a:rPr lang="zh-TW" altLang="en-US" dirty="0" smtClean="0"/>
              <a:t>點選進階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891" y="1825625"/>
            <a:ext cx="64882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點選環境變數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832" y="1825625"/>
            <a:ext cx="3900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系統變數點選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編輯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10" y="1825625"/>
            <a:ext cx="45487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99" y="1825625"/>
            <a:ext cx="6911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6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\bin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427" y="1825625"/>
            <a:ext cx="4531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125584" y="532015"/>
            <a:ext cx="549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網路搜尋</a:t>
            </a:r>
            <a:r>
              <a:rPr lang="en-US" altLang="zh-TW" dirty="0" smtClean="0"/>
              <a:t>java download</a:t>
            </a:r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915" y="1825625"/>
            <a:ext cx="83261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USER</a:t>
            </a:r>
            <a:r>
              <a:rPr lang="zh-TW" altLang="en-US" dirty="0" smtClean="0"/>
              <a:t>新增名稱與路徑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498" y="1825625"/>
            <a:ext cx="5019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重開</a:t>
            </a:r>
            <a:r>
              <a:rPr lang="en-US" altLang="zh-TW" dirty="0" smtClean="0"/>
              <a:t>CMD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21" y="2991503"/>
            <a:ext cx="740195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1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24" y="3625004"/>
            <a:ext cx="305795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2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 </a:t>
            </a:r>
            <a:r>
              <a:rPr lang="zh-TW" altLang="en-US" dirty="0" smtClean="0"/>
              <a:t>資料夾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4" y="3082003"/>
            <a:ext cx="477269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2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95" y="2270666"/>
            <a:ext cx="7201809" cy="15656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01" y="4258598"/>
            <a:ext cx="5872053" cy="19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5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點擊安裝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186528"/>
            <a:ext cx="664937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172238"/>
            <a:ext cx="664937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安裝成功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181765"/>
            <a:ext cx="664937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搜尋程式位置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29" y="1825625"/>
            <a:ext cx="6022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zh-TW" altLang="en-US" dirty="0" smtClean="0"/>
              <a:t>類型顯示執行檔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103" y="1825625"/>
            <a:ext cx="6523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3605951"/>
            <a:ext cx="749722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18" y="1825625"/>
            <a:ext cx="8825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</Words>
  <Application>Microsoft Office PowerPoint</Application>
  <PresentationFormat>寬螢幕</PresentationFormat>
  <Paragraphs>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JAVA安裝與設定 </vt:lpstr>
      <vt:lpstr>PowerPoint 簡報</vt:lpstr>
      <vt:lpstr>點擊安裝</vt:lpstr>
      <vt:lpstr>安裝中</vt:lpstr>
      <vt:lpstr>安裝成功</vt:lpstr>
      <vt:lpstr>搜尋程式位置</vt:lpstr>
      <vt:lpstr>點類型顯示執行檔</vt:lpstr>
      <vt:lpstr>CD JAVA位置</vt:lpstr>
      <vt:lpstr>建立JAVA程式</vt:lpstr>
      <vt:lpstr>複製程式路徑</vt:lpstr>
      <vt:lpstr>編譯 javac</vt:lpstr>
      <vt:lpstr>出現.class</vt:lpstr>
      <vt:lpstr>這定路徑</vt:lpstr>
      <vt:lpstr>點選系統</vt:lpstr>
      <vt:lpstr>到設定點選進階 </vt:lpstr>
      <vt:lpstr>點選環境變數</vt:lpstr>
      <vt:lpstr>系統變數點選path編輯</vt:lpstr>
      <vt:lpstr>新增路徑</vt:lpstr>
      <vt:lpstr>新增\bin路徑</vt:lpstr>
      <vt:lpstr>點選USER新增名稱與路徑</vt:lpstr>
      <vt:lpstr>重開CMD</vt:lpstr>
      <vt:lpstr>進入D</vt:lpstr>
      <vt:lpstr>Cd 資料夾</vt:lpstr>
      <vt:lpstr>執行程式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2022-03-16T10:57:11Z</dcterms:created>
  <dcterms:modified xsi:type="dcterms:W3CDTF">2022-03-16T11:59:49Z</dcterms:modified>
</cp:coreProperties>
</file>