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72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58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66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35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0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01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45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1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5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7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安裝與設定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導師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龍大大</a:t>
            </a:r>
            <a:endParaRPr lang="en-US" altLang="zh-TW" dirty="0" smtClean="0"/>
          </a:p>
          <a:p>
            <a:r>
              <a:rPr lang="zh-TW" altLang="en-US" dirty="0" smtClean="0"/>
              <a:t>學生</a:t>
            </a:r>
            <a:r>
              <a:rPr lang="en-US" altLang="zh-TW" dirty="0" smtClean="0"/>
              <a:t>:4070E001</a:t>
            </a:r>
            <a:r>
              <a:rPr lang="zh-TW" altLang="en-US" dirty="0" smtClean="0"/>
              <a:t>李建輝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93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複製程式路徑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03" y="2396107"/>
            <a:ext cx="962159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2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 </a:t>
            </a:r>
            <a:r>
              <a:rPr lang="en-US" altLang="zh-TW" dirty="0" err="1" smtClean="0"/>
              <a:t>javac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495" y="3748846"/>
            <a:ext cx="597300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出現</a:t>
            </a:r>
            <a:r>
              <a:rPr lang="en-US" altLang="zh-TW" dirty="0" smtClean="0"/>
              <a:t>.class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467" y="2743818"/>
            <a:ext cx="834506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這定路徑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889" y="1825625"/>
            <a:ext cx="7532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3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點選系統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43" y="1825625"/>
            <a:ext cx="7825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9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到設定</a:t>
            </a:r>
            <a:r>
              <a:rPr lang="zh-TW" altLang="en-US" dirty="0" smtClean="0"/>
              <a:t>點選進階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891" y="1825625"/>
            <a:ext cx="64882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點選環境變數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832" y="1825625"/>
            <a:ext cx="39003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0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系統變數點選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編輯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610" y="1825625"/>
            <a:ext cx="45487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6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新增路徑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299" y="1825625"/>
            <a:ext cx="69114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6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\bin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427" y="1825625"/>
            <a:ext cx="4531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125584" y="532015"/>
            <a:ext cx="549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網路搜尋</a:t>
            </a:r>
            <a:r>
              <a:rPr lang="en-US" altLang="zh-TW" dirty="0" smtClean="0"/>
              <a:t>java download</a:t>
            </a:r>
          </a:p>
          <a:p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915" y="1825625"/>
            <a:ext cx="83261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7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USER</a:t>
            </a:r>
            <a:r>
              <a:rPr lang="zh-TW" altLang="en-US" dirty="0" smtClean="0"/>
              <a:t>新增名稱與路徑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498" y="1825625"/>
            <a:ext cx="5019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7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重開</a:t>
            </a:r>
            <a:r>
              <a:rPr lang="en-US" altLang="zh-TW" dirty="0" smtClean="0"/>
              <a:t>CMD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021" y="2991503"/>
            <a:ext cx="740195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1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024" y="3625004"/>
            <a:ext cx="305795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2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 </a:t>
            </a:r>
            <a:r>
              <a:rPr lang="zh-TW" altLang="en-US" dirty="0" smtClean="0"/>
              <a:t>資料夾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654" y="3082003"/>
            <a:ext cx="477269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21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095" y="2270666"/>
            <a:ext cx="7201809" cy="15656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201" y="4258598"/>
            <a:ext cx="5872053" cy="19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54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解決中文亂碼設定編譯碼</a:t>
            </a:r>
            <a:r>
              <a:rPr lang="en-US" altLang="zh-TW" dirty="0" smtClean="0"/>
              <a:t>-</a:t>
            </a:r>
            <a:r>
              <a:rPr lang="en-US" altLang="zh-TW" dirty="0"/>
              <a:t>encoding utf-8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391" y="3382082"/>
            <a:ext cx="460121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4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點擊安裝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11" y="2186528"/>
            <a:ext cx="664937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安裝中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11" y="2172238"/>
            <a:ext cx="664937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4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安裝成功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11" y="2181765"/>
            <a:ext cx="664937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搜尋程式位置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829" y="1825625"/>
            <a:ext cx="6022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</a:t>
            </a:r>
            <a:r>
              <a:rPr lang="zh-TW" altLang="en-US" dirty="0" smtClean="0"/>
              <a:t>類型顯示執行檔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103" y="1825625"/>
            <a:ext cx="65237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89" y="3605951"/>
            <a:ext cx="749722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318" y="1825625"/>
            <a:ext cx="88253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7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92</Words>
  <Application>Microsoft Office PowerPoint</Application>
  <PresentationFormat>寬螢幕</PresentationFormat>
  <Paragraphs>27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Office 佈景主題</vt:lpstr>
      <vt:lpstr>JAVA安裝與設定 </vt:lpstr>
      <vt:lpstr>PowerPoint 簡報</vt:lpstr>
      <vt:lpstr>點擊安裝</vt:lpstr>
      <vt:lpstr>安裝中</vt:lpstr>
      <vt:lpstr>安裝成功</vt:lpstr>
      <vt:lpstr>搜尋程式位置</vt:lpstr>
      <vt:lpstr>點類型顯示執行檔</vt:lpstr>
      <vt:lpstr>CD JAVA位置</vt:lpstr>
      <vt:lpstr>建立JAVA程式</vt:lpstr>
      <vt:lpstr>複製程式路徑</vt:lpstr>
      <vt:lpstr>編譯 javac</vt:lpstr>
      <vt:lpstr>出現.class</vt:lpstr>
      <vt:lpstr>這定路徑</vt:lpstr>
      <vt:lpstr>點選系統</vt:lpstr>
      <vt:lpstr>到設定點選進階 </vt:lpstr>
      <vt:lpstr>點選環境變數</vt:lpstr>
      <vt:lpstr>系統變數點選path編輯</vt:lpstr>
      <vt:lpstr>新增路徑</vt:lpstr>
      <vt:lpstr>新增\bin路徑</vt:lpstr>
      <vt:lpstr>點選USER新增名稱與路徑</vt:lpstr>
      <vt:lpstr>重開CMD</vt:lpstr>
      <vt:lpstr>進入D</vt:lpstr>
      <vt:lpstr>Cd 資料夾</vt:lpstr>
      <vt:lpstr>執行程式</vt:lpstr>
      <vt:lpstr>解決中文亂碼設定編譯碼-encoding utf-8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2022-03-16T10:57:11Z</dcterms:created>
  <dcterms:modified xsi:type="dcterms:W3CDTF">2022-03-16T12:15:54Z</dcterms:modified>
</cp:coreProperties>
</file>