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6F3C6-A3F4-46AC-96EC-5DA82E955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21833A-C79F-43CF-B710-C110E9DA8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E87708-ADF5-4051-82C3-87B8CE57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DAB9D-32E8-4AFA-AD38-5277B5D6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8B3CCE-0511-43AC-8B39-799A52FE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65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5C6C-A0CA-4071-8E3E-0078463F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4BBC3C-4113-4DA4-828C-5D553D7DF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FE1044-13F6-48EA-B3DA-D8EA5F66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A8CD09-3099-4ACF-9293-F9A65B6B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9F9B29-C87B-4E98-B9F4-99C49CF6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22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77481A-1D51-41B2-98DD-59AF16028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EC86B1-B5B2-4A10-B343-74AECDD73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6C853-8936-4D70-8D8D-F52A0C52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70BB34-C27F-4DAD-AB32-11982793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1A86B-35A6-4528-8829-D967E027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5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72FBF-59B1-468A-87A3-A9ED8F88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5B8E6A-9E97-4E03-AD39-28532AC7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D7C769-B800-49D2-BD7E-2BA49FF3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3DA6BB-96D6-4D6C-B0C9-2523D484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86CA36-84FC-4D1C-9ED2-22D57294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05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C97F4-4F82-427D-9F89-6E1B0B1E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F38289-51A6-4D76-9381-CAD91AE0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52A3EF-D5E8-456D-BB81-83A3AD94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0DFA3E-C289-4C0A-BC20-78231353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9B8FA6-D7F5-4A12-82AB-2ECC6364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75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B0D7E-D075-496F-AEB4-D77A52B8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6500B-37F8-4A58-A518-E61E8F5F2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0E91F8-59C1-4F46-9F32-E9D0911C3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6D58DF-B2BD-423F-B845-0D113DE2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183A6F-938E-43BE-8C0C-DB0F1EE0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00D8C8-0A2F-414F-A46D-0524852B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85CF5-1F52-4A26-AE6E-A423EE7E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B17E53-5844-459D-A0CA-1F1A198D3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A9BC-4346-41ED-87EB-2B764952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6036BE-DDC5-42A8-9585-C98ED19E1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ED12EC-44A9-420F-8FBC-C0A42048C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D4FFF0-7AE9-444C-A8A1-7E8FF366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A5ADD5-05BE-4181-96D2-557DD2EC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452E7A-A1AD-422C-9B69-667DE69C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30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0E71-2976-485B-9ABC-BF234FC4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2CA028-17EC-4BAC-8540-04B92818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89D4E7-D7D0-4246-84BD-2DD44571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6F57BB-B66A-4615-B680-7BC683DB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77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5DEAE3-26DC-4519-913B-C17B6164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9C1482-7279-43B1-9542-1A767DFB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86C68F-6EB6-4432-80D0-72237980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18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05CF7-ED97-4C0B-AAD7-C53C83B1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BEE85-6E5E-4B60-8EA7-ED0C1142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29A062-7254-4AEE-AD2E-0D6044CAE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AA924-2846-4836-861C-6448D65E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B320E6-CC07-4D16-9F07-F02EDDBD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49479B-D0DC-4C3B-9BCD-98F8927A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9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EE9D8-D3DD-41D5-862F-58C7B36C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4CEC36-7839-477D-AA9F-0613FE7B2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26DA03-CFA7-4C0E-94F1-D50D374FC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AC898D-D249-4B39-A1C6-62504269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80CE96-15D5-463F-8E79-6FC91F5F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2E2889-03C5-4CF2-B9C4-11E50178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81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8BDEC7-9B9F-41C3-B410-B5F5FF91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67CEF4-4BFD-45A3-B089-13A72F2D8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5ADA76-145C-4687-AA00-D7A64CA7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B60E1C-ADF0-424E-8888-00397521A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727A96-CEA6-47FB-AF4E-915631AD0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3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63185-8AB4-4F0B-8016-D6D054E74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br>
              <a:rPr lang="en-US" altLang="zh-TW" dirty="0"/>
            </a:b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zh-TW" altLang="en-US" dirty="0"/>
              <a:t>開發平台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BCAB75-F7D5-440B-8B43-67090F949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4070E001</a:t>
            </a:r>
            <a:r>
              <a:rPr lang="zh-TW" altLang="en-US" dirty="0"/>
              <a:t>李建輝</a:t>
            </a:r>
            <a:endParaRPr lang="en-US" altLang="zh-TW" dirty="0"/>
          </a:p>
          <a:p>
            <a:r>
              <a:rPr lang="zh-TW" altLang="en-US" dirty="0"/>
              <a:t>導師</a:t>
            </a:r>
            <a:r>
              <a:rPr lang="en-US" altLang="zh-TW" dirty="0"/>
              <a:t>:</a:t>
            </a:r>
            <a:r>
              <a:rPr lang="zh-TW" altLang="en-US" dirty="0"/>
              <a:t>龍大大</a:t>
            </a:r>
            <a:endParaRPr lang="en-US" altLang="zh-TW" dirty="0"/>
          </a:p>
          <a:p>
            <a:r>
              <a:rPr lang="en-US" altLang="zh-TW" dirty="0" err="1"/>
              <a:t>MyDearGreatTeacher</a:t>
            </a:r>
            <a:endParaRPr lang="en-US" altLang="zh-TW" b="1" dirty="0"/>
          </a:p>
          <a:p>
            <a:br>
              <a:rPr lang="en-US" altLang="zh-TW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73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0AEB6F-CCB4-4C3F-9430-5F80F109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3" y="2529600"/>
            <a:ext cx="10735217" cy="4083277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31EE99DA-8227-4A9E-A2A1-F222386EA5FC}"/>
              </a:ext>
            </a:extLst>
          </p:cNvPr>
          <p:cNvSpPr/>
          <p:nvPr/>
        </p:nvSpPr>
        <p:spPr>
          <a:xfrm>
            <a:off x="1560352" y="3322040"/>
            <a:ext cx="285226" cy="2181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C9862E-2E28-40AB-B4DC-9986CAA31370}"/>
              </a:ext>
            </a:extLst>
          </p:cNvPr>
          <p:cNvSpPr txBox="1"/>
          <p:nvPr/>
        </p:nvSpPr>
        <p:spPr>
          <a:xfrm>
            <a:off x="2348917" y="645952"/>
            <a:ext cx="812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列出</a:t>
            </a:r>
            <a:r>
              <a:rPr lang="en-US" altLang="zh-TW" dirty="0"/>
              <a:t>GOOGLE COLAB </a:t>
            </a:r>
            <a:r>
              <a:rPr lang="zh-TW" altLang="en-US" dirty="0"/>
              <a:t>套件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345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C1809-127D-4274-9EC2-23522020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</a:t>
            </a:r>
            <a:r>
              <a:rPr lang="zh-TW" altLang="en-US" dirty="0"/>
              <a:t>載入套件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7471DD3-3571-4FFC-ADCD-F8A98FA72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737" y="1825625"/>
            <a:ext cx="50425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6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4C665-F336-4BC9-9327-7978D14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正確雙斜線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51EAB68-0E9F-4026-8DD9-FEF767DC5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326" y="1825625"/>
            <a:ext cx="3183347" cy="4351338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8FD310AF-0683-47C6-9CF4-0D8DB1257355}"/>
              </a:ext>
            </a:extLst>
          </p:cNvPr>
          <p:cNvSpPr/>
          <p:nvPr/>
        </p:nvSpPr>
        <p:spPr>
          <a:xfrm>
            <a:off x="5461233" y="3087149"/>
            <a:ext cx="369116" cy="2181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4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C5536-3266-47A5-BCC6-1231F605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錯誤單斜線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D58425D-5150-48A3-8039-DA41DD47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826" y="1825625"/>
            <a:ext cx="6016347" cy="4351338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1FAD2548-7E5F-4751-8EF9-11D38273290D}"/>
              </a:ext>
            </a:extLst>
          </p:cNvPr>
          <p:cNvSpPr/>
          <p:nvPr/>
        </p:nvSpPr>
        <p:spPr>
          <a:xfrm>
            <a:off x="4546833" y="3942826"/>
            <a:ext cx="385894" cy="2097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33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55360-B922-41EF-A73C-ABA559A9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軟體版本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B01C6E6-6EC9-4542-8821-6753159F4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851" y="1825625"/>
            <a:ext cx="4762297" cy="4351338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ACED0FDD-BD49-45F0-A180-832518C0F1DC}"/>
              </a:ext>
            </a:extLst>
          </p:cNvPr>
          <p:cNvSpPr/>
          <p:nvPr/>
        </p:nvSpPr>
        <p:spPr>
          <a:xfrm>
            <a:off x="5176007" y="5209563"/>
            <a:ext cx="919993" cy="251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11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</Words>
  <Application>Microsoft Office PowerPoint</Application>
  <PresentationFormat>寬螢幕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Python Google Colab開發平台</vt:lpstr>
      <vt:lpstr>PowerPoint 簡報</vt:lpstr>
      <vt:lpstr>import載入套件</vt:lpstr>
      <vt:lpstr>正確雙斜線</vt:lpstr>
      <vt:lpstr>錯誤單斜線</vt:lpstr>
      <vt:lpstr>軟體版本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Google Colab開發平台</dc:title>
  <dc:creator>user</dc:creator>
  <cp:lastModifiedBy>user</cp:lastModifiedBy>
  <cp:revision>6</cp:revision>
  <dcterms:created xsi:type="dcterms:W3CDTF">2022-02-23T11:31:30Z</dcterms:created>
  <dcterms:modified xsi:type="dcterms:W3CDTF">2022-02-23T12:29:06Z</dcterms:modified>
</cp:coreProperties>
</file>