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2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63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6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0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7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7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6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4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2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14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53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AWS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r>
              <a:rPr lang="en-US" altLang="zh-TW" dirty="0" smtClean="0"/>
              <a:t>4070E001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13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9277" y="-1715218"/>
            <a:ext cx="18290553" cy="102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8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9277" y="-1715218"/>
            <a:ext cx="18290553" cy="102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3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2</cp:revision>
  <dcterms:created xsi:type="dcterms:W3CDTF">2021-09-29T11:12:10Z</dcterms:created>
  <dcterms:modified xsi:type="dcterms:W3CDTF">2021-09-29T11:20:57Z</dcterms:modified>
</cp:coreProperties>
</file>