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2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AWS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en-US" altLang="zh-TW" dirty="0" smtClean="0"/>
              <a:t>4070E001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13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3" y="365125"/>
            <a:ext cx="10597837" cy="59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7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" y="84158"/>
            <a:ext cx="12036113" cy="67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6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158"/>
            <a:ext cx="10535927" cy="59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51" y="1030514"/>
            <a:ext cx="8713074" cy="49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08" y="885371"/>
            <a:ext cx="9042063" cy="50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IAM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8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1" y="365125"/>
            <a:ext cx="11075677" cy="62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1" y="152400"/>
            <a:ext cx="11278877" cy="63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2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83577" cy="60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5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95" y="365125"/>
            <a:ext cx="11448210" cy="6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9" y="207924"/>
            <a:ext cx="11389011" cy="64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寬螢幕</PresentationFormat>
  <Paragraphs>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建立IAM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2021-09-29T11:12:10Z</dcterms:created>
  <dcterms:modified xsi:type="dcterms:W3CDTF">2021-09-29T11:50:31Z</dcterms:modified>
</cp:coreProperties>
</file>