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3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7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6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2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B861-13F0-4BF5-8FC5-4C2614563EC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9517-DD03-4701-A4C0-14E474A6F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5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AWS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r>
              <a:rPr lang="en-US" altLang="zh-TW" dirty="0" smtClean="0"/>
              <a:t>4070E001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1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51" y="1030514"/>
            <a:ext cx="8713074" cy="49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08" y="885371"/>
            <a:ext cx="9042063" cy="50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4</cp:revision>
  <dcterms:created xsi:type="dcterms:W3CDTF">2021-09-29T11:12:10Z</dcterms:created>
  <dcterms:modified xsi:type="dcterms:W3CDTF">2021-09-29T11:33:25Z</dcterms:modified>
</cp:coreProperties>
</file>