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9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2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67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0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91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9149-B5BA-47F5-9950-EAF59FF2C037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F6EF-AA50-49BC-863B-E34E1F1432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1" y="256211"/>
            <a:ext cx="11568894" cy="65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6" y="365125"/>
            <a:ext cx="10879264" cy="61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-</a:t>
            </a:r>
            <a:r>
              <a:rPr lang="en-US" altLang="zh-TW" dirty="0" err="1" smtClean="0"/>
              <a:t>rw</a:t>
            </a:r>
            <a:r>
              <a:rPr lang="en-US" altLang="zh-TW" dirty="0" smtClean="0"/>
              <a:t>-r--r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838200" y="2212499"/>
          <a:ext cx="10515600" cy="357759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743049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13172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读权限（</a:t>
                      </a:r>
                      <a:r>
                        <a:rPr lang="en-US">
                          <a:effectLst/>
                        </a:rPr>
                        <a:t>r）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表示可读取此文件中的实际内容，例如，可以对文件执行 </a:t>
                      </a:r>
                      <a:r>
                        <a:rPr lang="en-US" altLang="zh-CN">
                          <a:effectLst/>
                        </a:rPr>
                        <a:t>cat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more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less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head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tail </a:t>
                      </a:r>
                      <a:r>
                        <a:rPr lang="zh-CN" altLang="en-US">
                          <a:effectLst/>
                        </a:rPr>
                        <a:t>等文件查看命令。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2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写权限（</a:t>
                      </a:r>
                      <a:r>
                        <a:rPr lang="en-US">
                          <a:effectLst/>
                        </a:rPr>
                        <a:t>w）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表示可以编辑、新增或者修改文件中的内容，例如，可以对文件执行 </a:t>
                      </a:r>
                      <a:r>
                        <a:rPr lang="en-US" altLang="zh-CN">
                          <a:effectLst/>
                        </a:rPr>
                        <a:t>vim</a:t>
                      </a:r>
                      <a:r>
                        <a:rPr lang="zh-CN" altLang="en-US">
                          <a:effectLst/>
                        </a:rPr>
                        <a:t>、</a:t>
                      </a:r>
                      <a:r>
                        <a:rPr lang="en-US" altLang="zh-CN">
                          <a:effectLst/>
                        </a:rPr>
                        <a:t>echo </a:t>
                      </a:r>
                      <a:r>
                        <a:rPr lang="zh-CN" altLang="en-US">
                          <a:effectLst/>
                        </a:rPr>
                        <a:t>等修改文件数据的命令。注意，无权限不赋予用户删除文件的权利，除非用户对文件的上级目录拥有写权限才可以。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6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执行权限（</a:t>
                      </a:r>
                      <a:r>
                        <a:rPr lang="en-US" altLang="zh-CN">
                          <a:effectLst/>
                        </a:rPr>
                        <a:t>x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表示该文件具有被系统执行的权限。</a:t>
                      </a:r>
                      <a:r>
                        <a:rPr lang="en-US" altLang="zh-CN" dirty="0">
                          <a:effectLst/>
                        </a:rPr>
                        <a:t>Window</a:t>
                      </a:r>
                      <a:r>
                        <a:rPr lang="zh-CN" altLang="en-US" dirty="0">
                          <a:effectLst/>
                        </a:rPr>
                        <a:t>系统中查看一个文件是否为可执行文件，是通过扩展名（</a:t>
                      </a:r>
                      <a:r>
                        <a:rPr lang="en-US" altLang="zh-CN" dirty="0">
                          <a:effectLst/>
                        </a:rPr>
                        <a:t>.exe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.bat </a:t>
                      </a:r>
                      <a:r>
                        <a:rPr lang="zh-CN" altLang="en-US" dirty="0">
                          <a:effectLst/>
                        </a:rPr>
                        <a:t>等），但在 </a:t>
                      </a:r>
                      <a:r>
                        <a:rPr lang="en-US" altLang="zh-CN" dirty="0">
                          <a:effectLst/>
                        </a:rPr>
                        <a:t>Linux </a:t>
                      </a:r>
                      <a:r>
                        <a:rPr lang="zh-CN" altLang="en-US" dirty="0">
                          <a:effectLst/>
                        </a:rPr>
                        <a:t>系统中，文件是否能被执行，是通过看此文件是否具有 </a:t>
                      </a:r>
                      <a:r>
                        <a:rPr lang="en-US" altLang="zh-CN" dirty="0">
                          <a:effectLst/>
                        </a:rPr>
                        <a:t>x </a:t>
                      </a:r>
                      <a:r>
                        <a:rPr lang="zh-CN" altLang="en-US" dirty="0">
                          <a:effectLst/>
                        </a:rPr>
                        <a:t>权限来决定的。也就是说，只要文件拥有 </a:t>
                      </a:r>
                      <a:r>
                        <a:rPr lang="en-US" altLang="zh-CN" dirty="0">
                          <a:effectLst/>
                        </a:rPr>
                        <a:t>x </a:t>
                      </a:r>
                      <a:r>
                        <a:rPr lang="zh-CN" altLang="en-US" dirty="0">
                          <a:effectLst/>
                        </a:rPr>
                        <a:t>权限，则此文件就是可执行文件。但是，文件到底能够正确运行，还要看文件中的代码是否正确。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8614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2212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-</a:t>
            </a:r>
            <a:r>
              <a:rPr lang="zh-TW" altLang="en-US" dirty="0" smtClean="0">
                <a:sym typeface="Wingdings" panose="05000000000000000000" pitchFamily="2" charset="2"/>
              </a:rPr>
              <a:t>一般目錄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d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目錄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l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連結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c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字元特殊設備檔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B</a:t>
            </a:r>
            <a:r>
              <a:rPr lang="zh-TW" altLang="en-US" dirty="0" smtClean="0">
                <a:sym typeface="Wingdings" panose="05000000000000000000" pitchFamily="2" charset="2"/>
              </a:rPr>
              <a:t>區塊特殊設備檔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58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1" y="365125"/>
            <a:ext cx="10876037" cy="61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5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260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DengXian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-rw-r--r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6</cp:revision>
  <dcterms:created xsi:type="dcterms:W3CDTF">2021-10-06T11:22:47Z</dcterms:created>
  <dcterms:modified xsi:type="dcterms:W3CDTF">2021-10-06T13:01:08Z</dcterms:modified>
</cp:coreProperties>
</file>