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7" r:id="rId7"/>
    <p:sldId id="268" r:id="rId8"/>
    <p:sldId id="261" r:id="rId9"/>
    <p:sldId id="262" r:id="rId10"/>
    <p:sldId id="263" r:id="rId11"/>
    <p:sldId id="260" r:id="rId12"/>
    <p:sldId id="25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58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3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81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3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06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6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12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9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8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64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30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BC952-8B66-4FD3-AAB2-F45516DDC8D2}" type="datetimeFigureOut">
              <a:rPr lang="zh-TW" altLang="en-US" smtClean="0"/>
              <a:t>2021/11/3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2B57-314E-41C6-A813-1C99DF2CA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1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zh-TW" dirty="0" smtClean="0">
                <a:solidFill>
                  <a:srgbClr val="24292F"/>
                </a:solidFill>
                <a:latin typeface="Arial Unicode MS"/>
                <a:ea typeface="ui-monospace"/>
              </a:rPr>
              <a:t>Kali </a:t>
            </a:r>
            <a:r>
              <a:rPr lang="zh-TW" altLang="zh-TW" dirty="0">
                <a:solidFill>
                  <a:srgbClr val="24292F"/>
                </a:solidFill>
                <a:latin typeface="Arial Unicode MS"/>
                <a:ea typeface="ui-monospace"/>
              </a:rPr>
              <a:t>Linux 滲透測試技術報告</a:t>
            </a:r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學生</a:t>
            </a:r>
            <a:r>
              <a:rPr lang="en-US" altLang="zh-TW" dirty="0" smtClean="0"/>
              <a:t>:4070E001</a:t>
            </a:r>
            <a:r>
              <a:rPr lang="zh-TW" altLang="en-US" dirty="0" smtClean="0"/>
              <a:t>李建輝</a:t>
            </a:r>
            <a:endParaRPr lang="en-US" altLang="zh-TW" dirty="0" smtClean="0"/>
          </a:p>
          <a:p>
            <a:r>
              <a:rPr lang="zh-TW" altLang="en-US" dirty="0" smtClean="0"/>
              <a:t>指導教師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偉大的恩師龍大大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302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通用滲透測試框架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範圍界定</a:t>
            </a:r>
          </a:p>
          <a:p>
            <a:r>
              <a:rPr lang="zh-TW" altLang="en-US" dirty="0" smtClean="0"/>
              <a:t>資訊收集</a:t>
            </a:r>
          </a:p>
          <a:p>
            <a:r>
              <a:rPr lang="zh-TW" altLang="en-US" dirty="0" smtClean="0"/>
              <a:t>目標識別</a:t>
            </a:r>
          </a:p>
          <a:p>
            <a:r>
              <a:rPr lang="zh-TW" altLang="en-US" dirty="0" smtClean="0"/>
              <a:t>服務枚舉</a:t>
            </a:r>
          </a:p>
          <a:p>
            <a:r>
              <a:rPr lang="zh-TW" altLang="en-US" dirty="0" smtClean="0"/>
              <a:t>漏洞映射</a:t>
            </a:r>
          </a:p>
          <a:p>
            <a:r>
              <a:rPr lang="zh-TW" altLang="en-US" dirty="0" smtClean="0"/>
              <a:t>社交工程</a:t>
            </a:r>
          </a:p>
          <a:p>
            <a:r>
              <a:rPr lang="zh-TW" altLang="en-US" dirty="0" smtClean="0"/>
              <a:t>漏洞利用</a:t>
            </a:r>
          </a:p>
          <a:p>
            <a:r>
              <a:rPr lang="zh-TW" altLang="en-US" dirty="0" smtClean="0"/>
              <a:t>提升權限</a:t>
            </a:r>
            <a:r>
              <a:rPr lang="en-US" altLang="zh-TW" dirty="0" smtClean="0"/>
              <a:t>(</a:t>
            </a:r>
            <a:r>
              <a:rPr lang="zh-TW" altLang="en-US" dirty="0" smtClean="0"/>
              <a:t>許可權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r>
              <a:rPr lang="zh-TW" altLang="en-US" dirty="0" smtClean="0"/>
              <a:t>存取維護</a:t>
            </a:r>
          </a:p>
          <a:p>
            <a:r>
              <a:rPr lang="zh-TW" altLang="en-US" dirty="0" smtClean="0"/>
              <a:t>撰寫滲透測試報告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75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滲透測試技術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12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滲透測試案例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24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滲透測試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PT,penetration</a:t>
            </a:r>
            <a:r>
              <a:rPr lang="en-US" altLang="zh-TW" dirty="0" smtClean="0"/>
              <a:t> text)</a:t>
            </a:r>
          </a:p>
          <a:p>
            <a:r>
              <a:rPr lang="zh-TW" altLang="en-US" dirty="0" smtClean="0"/>
              <a:t>滲透測試方法論</a:t>
            </a:r>
            <a:endParaRPr lang="en-US" altLang="zh-TW" dirty="0" smtClean="0"/>
          </a:p>
          <a:p>
            <a:r>
              <a:rPr lang="zh-TW" altLang="en-US" dirty="0" smtClean="0"/>
              <a:t>滲透測試技術</a:t>
            </a:r>
            <a:endParaRPr lang="en-US" altLang="zh-TW" dirty="0" smtClean="0"/>
          </a:p>
          <a:p>
            <a:r>
              <a:rPr lang="zh-TW" altLang="en-US" dirty="0" smtClean="0"/>
              <a:t>滲透測試案</a:t>
            </a:r>
            <a:r>
              <a:rPr lang="zh-TW" altLang="en-US" dirty="0"/>
              <a:t>例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20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滲透測試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PT,penetration</a:t>
            </a:r>
            <a:r>
              <a:rPr lang="en-US" altLang="zh-TW" dirty="0" smtClean="0"/>
              <a:t> text)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364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89" y="1330037"/>
            <a:ext cx="5966366" cy="467935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3192087" y="598516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561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06" y="1138844"/>
            <a:ext cx="5561084" cy="534613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2975956" y="224444"/>
            <a:ext cx="5045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nmap</a:t>
            </a:r>
            <a:r>
              <a:rPr lang="en-US" altLang="zh-TW" dirty="0" smtClean="0"/>
              <a:t> –O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002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12" y="500629"/>
            <a:ext cx="5799175" cy="555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641" y="989213"/>
            <a:ext cx="5037351" cy="47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0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滲透測試方法論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開源安全測試方法論</a:t>
            </a:r>
          </a:p>
          <a:p>
            <a:r>
              <a:rPr lang="zh-TW" altLang="en-US" dirty="0" smtClean="0"/>
              <a:t>資訊系統安全評估框架</a:t>
            </a:r>
          </a:p>
          <a:p>
            <a:r>
              <a:rPr lang="zh-TW" altLang="en-US" dirty="0" smtClean="0"/>
              <a:t>開放式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應用安全項目</a:t>
            </a:r>
          </a:p>
          <a:p>
            <a:r>
              <a:rPr lang="en-US" altLang="zh-TW" dirty="0" smtClean="0"/>
              <a:t>Web </a:t>
            </a:r>
            <a:r>
              <a:rPr lang="zh-TW" altLang="en-US" dirty="0" smtClean="0"/>
              <a:t>應用安全聯合威脅分類</a:t>
            </a:r>
          </a:p>
          <a:p>
            <a:r>
              <a:rPr lang="zh-TW" altLang="en-US" dirty="0" smtClean="0"/>
              <a:t>滲透測試執行標準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98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滲透測試執行標準（</a:t>
            </a:r>
            <a:r>
              <a:rPr lang="en-US" altLang="zh-TW" dirty="0" smtClean="0"/>
              <a:t>Penetration Testing Execution Standard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PTES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事前互動</a:t>
            </a:r>
          </a:p>
          <a:p>
            <a:r>
              <a:rPr lang="zh-TW" altLang="en-US" dirty="0" smtClean="0"/>
              <a:t>情報收集</a:t>
            </a:r>
          </a:p>
          <a:p>
            <a:r>
              <a:rPr lang="zh-TW" altLang="en-US" dirty="0" smtClean="0"/>
              <a:t>威脅建模</a:t>
            </a:r>
          </a:p>
          <a:p>
            <a:r>
              <a:rPr lang="zh-TW" altLang="en-US" dirty="0" smtClean="0"/>
              <a:t>漏洞分析</a:t>
            </a:r>
          </a:p>
          <a:p>
            <a:r>
              <a:rPr lang="zh-TW" altLang="en-US" dirty="0" smtClean="0"/>
              <a:t>漏洞利用</a:t>
            </a:r>
          </a:p>
          <a:p>
            <a:r>
              <a:rPr lang="zh-TW" altLang="en-US" dirty="0" smtClean="0"/>
              <a:t>深度利用</a:t>
            </a:r>
          </a:p>
          <a:p>
            <a:r>
              <a:rPr lang="zh-TW" altLang="en-US" dirty="0" smtClean="0"/>
              <a:t>書面報告</a:t>
            </a:r>
            <a:endParaRPr lang="en-US" altLang="zh-TW" dirty="0" smtClean="0">
              <a:solidFill>
                <a:srgbClr val="24292F"/>
              </a:solidFill>
              <a:latin typeface="Arial Unicode MS"/>
              <a:ea typeface="ui-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10515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136</Words>
  <Application>Microsoft Office PowerPoint</Application>
  <PresentationFormat>寬螢幕</PresentationFormat>
  <Paragraphs>38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 Unicode MS</vt:lpstr>
      <vt:lpstr>ui-monospace</vt:lpstr>
      <vt:lpstr>新細明體</vt:lpstr>
      <vt:lpstr>Arial</vt:lpstr>
      <vt:lpstr>Calibri</vt:lpstr>
      <vt:lpstr>Calibri Light</vt:lpstr>
      <vt:lpstr>Office 佈景主題</vt:lpstr>
      <vt:lpstr>Kali Linux 滲透測試技術報告 </vt:lpstr>
      <vt:lpstr>Agenda</vt:lpstr>
      <vt:lpstr>滲透測試(PT,penetration text)</vt:lpstr>
      <vt:lpstr>PowerPoint 簡報</vt:lpstr>
      <vt:lpstr>PowerPoint 簡報</vt:lpstr>
      <vt:lpstr>PowerPoint 簡報</vt:lpstr>
      <vt:lpstr>PowerPoint 簡報</vt:lpstr>
      <vt:lpstr>滲透測試方法論 </vt:lpstr>
      <vt:lpstr>滲透測試執行標準（Penetration Testing Execution Standard，PTES）</vt:lpstr>
      <vt:lpstr>通用滲透測試框架</vt:lpstr>
      <vt:lpstr>滲透測試技術 </vt:lpstr>
      <vt:lpstr>滲透測試案例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 Linux 滲透測試技術報告 </dc:title>
  <dc:creator>owner</dc:creator>
  <cp:lastModifiedBy>owner</cp:lastModifiedBy>
  <cp:revision>7</cp:revision>
  <dcterms:created xsi:type="dcterms:W3CDTF">2021-11-03T11:42:51Z</dcterms:created>
  <dcterms:modified xsi:type="dcterms:W3CDTF">2021-11-03T13:07:26Z</dcterms:modified>
</cp:coreProperties>
</file>