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7A6C05-65E1-41C8-B2B3-F57465F788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FCB3F94-3579-476B-A6AB-AD8D89B78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BDE818-665A-42F4-98A5-349CF9D50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8F64A-3CDB-4FA8-84F7-7EF0E285CA93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9EDE03-EC18-45D0-9EDC-FE8C1D5D3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437D28-BA76-4743-8892-4E381FFEE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D0D43-E6F6-449B-A593-E224093137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542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2A06EF-1430-49E8-AE93-93B4D4A9F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53F9302-14F6-44BE-84B7-04D19A474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DA6C7E-92AB-42E2-8502-F7FE75C63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8F64A-3CDB-4FA8-84F7-7EF0E285CA93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3D4039-D076-48A7-B9C4-057A319F3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98A7AF8-5D74-471D-9FD4-DB3F3AFE1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D0D43-E6F6-449B-A593-E224093137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5105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568F677-F903-49F6-B849-226EE4CE74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5461DF9-ED8F-47ED-A179-685AF3B077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FE630DB-3C5F-4951-9C63-D08697940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8F64A-3CDB-4FA8-84F7-7EF0E285CA93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16D108E-12BF-48A6-8983-C4E22D1EE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EBCD87B-67FD-4767-A363-34FA33090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D0D43-E6F6-449B-A593-E224093137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5123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54728E-B90F-4DCF-8977-D53DA37D1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EF5038-003A-409A-82FB-82DBA5343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18A4604-CA81-4207-BD68-FFF78C8E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8F64A-3CDB-4FA8-84F7-7EF0E285CA93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1DC1B1-0ACB-4319-887D-828D614B4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10D8C07-AC89-4EA2-8E35-2766383F6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D0D43-E6F6-449B-A593-E224093137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1018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ECDD1B-B5A4-4D20-8B01-C61DD87B0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87C60C7-D6F1-4173-B3EC-8744A5A76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4FED53-DA5B-44AA-9FD9-0E56041F5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8F64A-3CDB-4FA8-84F7-7EF0E285CA93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68044B-24F5-4B97-989C-4F5668446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07DEE02-33AC-4F90-96FE-7EDC93972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D0D43-E6F6-449B-A593-E224093137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6458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4B0865-22FF-4C4F-A631-6E21DA66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C10296-8A6E-4D3C-8FC1-AAD0BEDF2B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3F542B7-5EDE-4149-BE6D-C71985535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6BE275D-C7CB-4CBA-A789-A8E19ED38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8F64A-3CDB-4FA8-84F7-7EF0E285CA93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F31531E-AFF5-4AF8-B023-04F223D1C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74A1BE8-D8C1-4149-B281-C8CB53646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D0D43-E6F6-449B-A593-E224093137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48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A21C3D-BDCC-4289-96BA-F30D899BB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D3B67FF-E61F-4540-847A-295CB6ABC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667E6D1-8FB4-4CEB-84FD-BE8D08C18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6C92D04-6232-4F2C-A2C8-4E69A8F65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CC754F7-850C-484B-8FC6-690FAE0F3D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D2D705C-5A34-4AE5-91DE-A8922704D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8F64A-3CDB-4FA8-84F7-7EF0E285CA93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30EA685-F634-42F3-B308-BDE80D396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6B72FC5-177F-435C-97B0-F977DD9C2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D0D43-E6F6-449B-A593-E224093137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2612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7A44BA-AF62-4695-AF06-A613A43C9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352B54B-D66B-4679-8787-0C312882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8F64A-3CDB-4FA8-84F7-7EF0E285CA93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EEA032E-B551-4E95-A9A9-9851211BC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BA7BFB1-C8E3-41E9-A9BE-1BC55C4DB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D0D43-E6F6-449B-A593-E224093137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0228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36C6133-C565-408E-BDC1-7A561B5BD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8F64A-3CDB-4FA8-84F7-7EF0E285CA93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757BCD7-7E34-4A90-9BBB-788535FAD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C6DF58-3285-4705-A7EA-AF83AD1A5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D0D43-E6F6-449B-A593-E224093137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4503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42EC04-EC35-4154-90E1-D16BE3131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4508F4-C152-492D-8E21-FBD9E6C93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97486DE-D2C5-46EF-9535-B5B26D57A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8C5A92E-895A-4FF9-AAEE-7AE020707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8F64A-3CDB-4FA8-84F7-7EF0E285CA93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32F332D-01BE-494F-8278-33AAEE6BC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EBC0DD6-2F48-4151-919A-72A0E6491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D0D43-E6F6-449B-A593-E224093137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9884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160687-90C9-4238-AB69-09D1E2A76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E921674-BEC8-43F8-83C7-A5BEAF8051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F96B4FA-F91D-4176-9072-4C98309A9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40BECE0-0D7F-4A1C-8C70-C1FA38627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8F64A-3CDB-4FA8-84F7-7EF0E285CA93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C105197-45C3-4588-80B7-B3CFB6746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C7DB6EE-FA4B-4E41-95E6-60529B326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D0D43-E6F6-449B-A593-E224093137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4401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C86D74D-C9A5-4C62-90AC-E8354D9C8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53FABB8-A70F-492F-82A9-191FF73F1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C72E84-AED0-47B6-9B55-A928A391F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8F64A-3CDB-4FA8-84F7-7EF0E285CA93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AE97B8-5235-49C1-8F4B-87DE62C64B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7D78B6-EA0B-4983-A628-22D83FA9EF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D0D43-E6F6-449B-A593-E224093137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7802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982218-D74C-4864-92CC-228966A0B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2020/9/29</a:t>
            </a:r>
            <a:r>
              <a:rPr lang="zh-TW" altLang="en-US" dirty="0"/>
              <a:t> </a:t>
            </a:r>
            <a:r>
              <a:rPr lang="en-US" altLang="zh-TW" dirty="0"/>
              <a:t>4070E001</a:t>
            </a:r>
            <a:r>
              <a:rPr lang="zh-TW" altLang="en-US" dirty="0"/>
              <a:t>李建輝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5D866A-18E5-42F4-B125-302DF2C98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7000" dirty="0" err="1"/>
              <a:t>Colaboratory</a:t>
            </a:r>
            <a:r>
              <a:rPr lang="zh-TW" altLang="en-US" sz="7000" dirty="0"/>
              <a:t>設定</a:t>
            </a:r>
          </a:p>
        </p:txBody>
      </p:sp>
    </p:spTree>
    <p:extLst>
      <p:ext uri="{BB962C8B-B14F-4D97-AF65-F5344CB8AC3E}">
        <p14:creationId xmlns:p14="http://schemas.microsoft.com/office/powerpoint/2010/main" val="3420398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2F4B7FDC-87B5-40E5-A721-83EB2B306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19" y="1044430"/>
            <a:ext cx="9932565" cy="558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282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A08C561B-5D6A-4487-98E8-D6B80493D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88"/>
            <a:ext cx="12177086" cy="684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128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886023FB-EE88-4385-ADB6-8E207FA2F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762"/>
            <a:ext cx="11836866" cy="665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083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寬螢幕</PresentationFormat>
  <Paragraphs>2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Office 佈景主題</vt:lpstr>
      <vt:lpstr>2020/9/29 4070E001李建輝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2020/9/29 4070E001李建輝</dc:title>
  <dc:creator>user</dc:creator>
  <cp:lastModifiedBy>user</cp:lastModifiedBy>
  <cp:revision>1</cp:revision>
  <dcterms:created xsi:type="dcterms:W3CDTF">2021-09-29T02:07:54Z</dcterms:created>
  <dcterms:modified xsi:type="dcterms:W3CDTF">2021-09-29T02:08:11Z</dcterms:modified>
</cp:coreProperties>
</file>