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3" r:id="rId8"/>
    <p:sldId id="278" r:id="rId9"/>
    <p:sldId id="277" r:id="rId10"/>
    <p:sldId id="276" r:id="rId11"/>
    <p:sldId id="275" r:id="rId12"/>
    <p:sldId id="279" r:id="rId13"/>
    <p:sldId id="280" r:id="rId14"/>
    <p:sldId id="274" r:id="rId15"/>
    <p:sldId id="273" r:id="rId16"/>
    <p:sldId id="281" r:id="rId17"/>
    <p:sldId id="288" r:id="rId18"/>
    <p:sldId id="287" r:id="rId19"/>
    <p:sldId id="286" r:id="rId20"/>
    <p:sldId id="285" r:id="rId21"/>
    <p:sldId id="284" r:id="rId22"/>
    <p:sldId id="283" r:id="rId23"/>
    <p:sldId id="282" r:id="rId24"/>
    <p:sldId id="289" r:id="rId25"/>
    <p:sldId id="295" r:id="rId26"/>
    <p:sldId id="294" r:id="rId27"/>
    <p:sldId id="29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40D19-9EE3-49A1-A7C7-E682BC8F6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BB12AC-BE6E-4D7B-B060-98239BA6A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FBBAE6-218C-4B80-8F5F-3149598C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26B-A32F-4928-9D73-E4D35BE2AA10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481E6A-97CB-4C40-8C79-A3F9D7B9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D6B62-6A4A-42B0-BDD8-31968107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2F84-42F9-4676-9859-B45EBE2884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59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E6D26-C56B-4025-BE90-5CD847D7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71B522-925D-4F0B-BE14-E5A8B6C9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647AB4-9237-437F-97DB-EA039C65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26B-A32F-4928-9D73-E4D35BE2AA10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11B899-680F-437B-9B1C-8C0ADEDD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C82484-31A3-484B-BE7B-EEBB5D84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2F84-42F9-4676-9859-B45EBE2884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74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0309B8-3C7C-4B8C-A11E-AF7972BFB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D36DB8-710F-4F6F-9288-73D62C200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FC34B8-DEF6-4CCD-8062-E6F6960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26B-A32F-4928-9D73-E4D35BE2AA10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4CDB5-8438-4A09-B27C-75A4B7B0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C24EC9-D55A-4FC7-B080-611FD12D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2F84-42F9-4676-9859-B45EBE2884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6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42AB4-4C6A-4860-A519-07D71889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D707BC-815F-4FCE-8F6D-3463A60E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DC09E9-849E-49B1-BB83-9AF1551B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26B-A32F-4928-9D73-E4D35BE2AA10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19C80B-A946-45F3-820D-92726C1A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DA771E-C441-4D16-AE46-D0B387B1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2F84-42F9-4676-9859-B45EBE2884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6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5C3DB-7A1C-4AD6-85EC-99E72144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ED9922-57C8-45E4-9129-89080720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996D28-773A-4A83-AEF4-34A41B1A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26B-A32F-4928-9D73-E4D35BE2AA10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48C1B9-C5E7-4E95-8B36-6A0A9FC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D2F27E-95D0-4013-8A9D-98278C4C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2F84-42F9-4676-9859-B45EBE2884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28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F8914-88C4-4CEC-B6B9-79686049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243ED3-2629-4A28-BC78-500AB10F1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5978C2-9F82-4D09-8EDF-8676E1573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E432F6-6258-4ADB-9180-A4D94458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26B-A32F-4928-9D73-E4D35BE2AA10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83EFF3-4763-4B8E-8FC8-199E1F60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2CC32A-4E5F-435D-9167-9C83888A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2F84-42F9-4676-9859-B45EBE2884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5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ED5F8-7C29-4C76-8101-6EE3DB32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C13DD8-7016-4543-A54C-4276884D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ACAAD4-8D2C-4CFA-B49E-950160FE1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E4BC3A-9FBC-46BF-9157-064D616BD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32302A-EAED-4D53-A724-87999E497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B4D950-44C1-46D0-834B-19448272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26B-A32F-4928-9D73-E4D35BE2AA10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00EC17-8F22-4FE0-8988-4A515881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3C7245-18B7-4A92-8EA9-3B3C723F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2F84-42F9-4676-9859-B45EBE2884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71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8FA37-5DE6-45AA-B72A-DEE2A877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FFB1BB-45FC-4D08-8E67-519BD140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26B-A32F-4928-9D73-E4D35BE2AA10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770985-E997-4043-B0F0-AA6C20FC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74557C-D27C-4631-8921-BA9AAC6D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2F84-42F9-4676-9859-B45EBE2884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09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590E5BF-6DF8-4703-B1F6-902FB0EF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26B-A32F-4928-9D73-E4D35BE2AA10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163BC9-E644-4ABC-9065-DAA62D92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1B92C3-9861-44C7-A39A-6B408ACD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2F84-42F9-4676-9859-B45EBE2884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62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B572A-2486-4535-9238-1BB0174D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B326F-D3A9-4102-B4AC-00AC3112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472798-0C4C-43D8-9CD6-9972B3AB2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C0ECB3-AA5E-43BA-A1C9-4471AD8E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26B-A32F-4928-9D73-E4D35BE2AA10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0F3CD4-39DC-4FEA-AFB0-30C3DC41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355E57-A470-4178-85E7-D844DD0F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2F84-42F9-4676-9859-B45EBE2884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93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550C2-7369-4553-8082-D5FEB7DE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E45680-DAF5-4474-8018-A02EB8CA9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2C9304-333F-4CEF-BCF3-CF7467AAB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BACE80-7DA6-487B-A8BD-2EDC2AB3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C26B-A32F-4928-9D73-E4D35BE2AA10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FCF2C2-A000-4F82-850C-A17C845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192BD2-83FA-4812-8E58-0DFD0A74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2F84-42F9-4676-9859-B45EBE2884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30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74E61A-55FA-401A-8C3B-91B0B1F1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3625FA-EB53-4BBB-A8E4-660A20E0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87C217-85C5-4C12-BFE7-5CA454BC4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3C26B-A32F-4928-9D73-E4D35BE2AA10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4FA0CD-CF13-453C-A5CB-9F0F8BDBE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723A41-9CF2-4764-8425-4715E0FF1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F2F84-42F9-4676-9859-B45EBE2884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20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F33FA-5642-4C7D-B543-FB61CDF03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我的網站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E1FAB8-9F63-4770-84E7-9683ED580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李建輝</a:t>
            </a:r>
            <a:endParaRPr lang="en-US" altLang="zh-TW" dirty="0"/>
          </a:p>
          <a:p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偉大的恩師曾龍</a:t>
            </a:r>
          </a:p>
        </p:txBody>
      </p:sp>
    </p:spTree>
    <p:extLst>
      <p:ext uri="{BB962C8B-B14F-4D97-AF65-F5344CB8AC3E}">
        <p14:creationId xmlns:p14="http://schemas.microsoft.com/office/powerpoint/2010/main" val="70737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749EF22-3FEE-4A1B-8B3B-F5C21634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171260"/>
            <a:ext cx="5344271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0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E22E2D6-DF47-431E-98E2-A3762435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9" y="1118865"/>
            <a:ext cx="653506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7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C0D620D-FF1A-42C2-9CD6-73C96E66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1142681"/>
            <a:ext cx="709711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3687857-76CE-464B-AB65-18703C2C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037891"/>
            <a:ext cx="8164064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4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E41DBC0-2DF0-4D8F-AF2C-477AA3CF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2028629"/>
            <a:ext cx="502990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2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11F4778-106C-4B93-A9F7-5D73CBB12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12" y="2038156"/>
            <a:ext cx="5020376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7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585BF12-54CB-47F3-A6CE-130641FAB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28" y="2023866"/>
            <a:ext cx="497274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0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4803DAF-07BE-4C81-817E-8F3F01780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2047682"/>
            <a:ext cx="4906060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26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E9B3D57-32F3-46BF-BB2F-6702EE328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01" y="2038156"/>
            <a:ext cx="4991797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4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7E8C50F-9BB2-4E30-9369-BD51B868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1961945"/>
            <a:ext cx="6220693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0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F2D58-1D3A-4BE9-8B2D-E5C2511A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0204A0-C370-4AF4-A1F6-00CF5FE0A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設計理念</a:t>
            </a:r>
            <a:br>
              <a:rPr lang="en-US" altLang="zh-TW" dirty="0"/>
            </a:br>
            <a:r>
              <a:rPr lang="zh-TW" altLang="en-US" dirty="0"/>
              <a:t>系統建置</a:t>
            </a:r>
            <a:r>
              <a:rPr lang="en-US" altLang="zh-TW" dirty="0" err="1"/>
              <a:t>xampp</a:t>
            </a:r>
            <a:br>
              <a:rPr lang="en-US" altLang="zh-TW" dirty="0"/>
            </a:br>
            <a:r>
              <a:rPr lang="zh-TW" altLang="en-US" dirty="0"/>
              <a:t>網站設計</a:t>
            </a:r>
            <a:br>
              <a:rPr lang="en-US" altLang="zh-TW" dirty="0"/>
            </a:br>
            <a:r>
              <a:rPr lang="zh-TW" altLang="en-US" dirty="0"/>
              <a:t>關鍵程式碼</a:t>
            </a:r>
            <a:br>
              <a:rPr lang="en-US" altLang="zh-TW" dirty="0"/>
            </a:br>
            <a:r>
              <a:rPr lang="zh-TW" altLang="en-US" dirty="0"/>
              <a:t>學習心得</a:t>
            </a:r>
          </a:p>
        </p:txBody>
      </p:sp>
    </p:spTree>
    <p:extLst>
      <p:ext uri="{BB962C8B-B14F-4D97-AF65-F5344CB8AC3E}">
        <p14:creationId xmlns:p14="http://schemas.microsoft.com/office/powerpoint/2010/main" val="3038893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E1EFA03-60B9-4BC5-98B5-5AF3D43A9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256732"/>
            <a:ext cx="9726382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4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4EC8C24-D8F4-459C-8576-F4197D23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074"/>
            <a:ext cx="12192000" cy="54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7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75F5B2D-CCBE-4DBE-B6EC-32CF7344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6" y="480601"/>
            <a:ext cx="11841227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18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EEB9E3C-387B-4946-9B3A-CBEAEB08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503"/>
            <a:ext cx="12192000" cy="540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8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5FA73A0-338A-4EFC-8F0A-0A870DB41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194811"/>
            <a:ext cx="10802858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8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DC675A9-0342-475C-B733-C77349FB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1147444"/>
            <a:ext cx="726858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27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3FDD76-3AC1-44BD-B82D-1BD4D1B6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609206"/>
            <a:ext cx="11126753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97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8447D8A-407A-4F94-A882-A3BC1D24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6" y="939567"/>
            <a:ext cx="10963409" cy="47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40662-2D0E-42AE-BF84-754EDE54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系統建置</a:t>
            </a:r>
            <a:r>
              <a:rPr lang="en-US" altLang="zh-TW" dirty="0" err="1"/>
              <a:t>axmpp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4AA286-6EFE-4DF6-8577-94FAB8393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360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92BE3BD-A1D8-443A-9D0A-2B4EC3B9D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574" y="1573955"/>
            <a:ext cx="56908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A3B42E7-C985-4801-A48A-721C6822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6" y="880707"/>
            <a:ext cx="6363588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9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4B19702-51F0-40FD-8570-DA06EC82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38" y="1118865"/>
            <a:ext cx="5363323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8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9BC3CD6-404A-4403-8DDD-865C13A1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27" y="1395128"/>
            <a:ext cx="479174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8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139D197-71C1-490B-A315-486FE506A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7" y="1137918"/>
            <a:ext cx="5306165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03CFDCC-9317-45D9-8101-8AB7D007B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49" y="1176023"/>
            <a:ext cx="5391902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4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</Words>
  <Application>Microsoft Office PowerPoint</Application>
  <PresentationFormat>寬螢幕</PresentationFormat>
  <Paragraphs>5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Office 佈景主題</vt:lpstr>
      <vt:lpstr>我的網站</vt:lpstr>
      <vt:lpstr>PowerPoint 簡報</vt:lpstr>
      <vt:lpstr>系統建置axmpp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我的網站</dc:title>
  <dc:creator>user</dc:creator>
  <cp:lastModifiedBy>user</cp:lastModifiedBy>
  <cp:revision>3</cp:revision>
  <dcterms:created xsi:type="dcterms:W3CDTF">2021-12-29T01:33:55Z</dcterms:created>
  <dcterms:modified xsi:type="dcterms:W3CDTF">2021-12-29T02:09:35Z</dcterms:modified>
</cp:coreProperties>
</file>