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A83F1-3849-4E85-A32A-DAF2E7AB6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B4B493-8335-43F3-8ED6-D372B4A05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39DFA-E510-4056-9629-E31E64E3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7CFB2-9C77-4C6B-A71D-A490D10C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4D4B0-C316-49F0-8B0A-CB7BB1C4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6EB2B-DF10-4327-95F6-87288940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742F27-5E6A-4A52-821F-CC5AEB7A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1B2E1-E7C3-469C-9765-20EC2B7F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88D4A-08EE-496F-B07B-1B19F0ED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18799-DBF5-4EEE-A941-1ADD0D90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5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253DB4-6DD2-4D59-85EE-DF9D4FE96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E54A93-1891-469D-BD2B-0EF02D6C9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8E1539-ECE7-48F1-A65A-CED16602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086D6-831C-4B29-B46C-76D77624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19777F-F6F7-4DDE-9104-963D8412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9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D744A-9E28-4ACE-8019-90C8473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B2317C-F2B7-40F9-BA2D-AACFE6E3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0598B-7220-498F-B6A8-7FD4EA26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EE968-C983-42A4-8837-51F64E29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4EFF3-92E0-44CA-A1EF-60D1B949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96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F04C2-69DD-4BB4-8D2D-5EB12023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647CEE-A14F-4A1D-8FF5-CF4442AB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1FE042-4122-4E96-8F3D-00E2B79E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611FCA-D55B-4753-ACAE-60EC05B6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888BD-D0CA-4B30-B966-0F9651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8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7B571-D8C0-4129-A343-5C2955F0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68EB2-63B4-4BA1-935A-9E7BAE448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F00AB-EE32-415D-84FC-672F23AB8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C3F197-F7BE-4FE2-B699-C26738E6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E37E5C-3F18-4B0E-87CD-C9856700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0946EF-176C-4771-9E5B-2C23195B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8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6ECDB-B783-4DF4-9475-3896E25A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5DDA72-7E86-426D-B9A5-E8BEC8A3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DCB828-79DB-450F-9BBC-DC9D29532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79084D-CC46-4E6C-A914-2AC1405CD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EFE6F5-C649-46C8-92B1-A22741A8E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137532-4433-49FA-B002-AF792E7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08ABC9-149E-4674-B1A3-0B11111D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09554C-C749-4812-B176-38207EF1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13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754BE-C51A-4E5E-815B-F07C29DE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1C6E40-840C-454F-AA77-7593F775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008C34-D169-4B88-AF91-1DCC18B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1F098D-C1CE-431F-954D-547685DE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2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720094-5B84-4334-9A63-D359BDB0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B1BF10-9FD3-4361-92EB-DF18AB73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4C00EC-E288-47BF-87A2-E7CEF6BC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91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16FF7-1942-4726-B6F4-8C3A5E65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36D19-B48E-4283-8036-DEBA8416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2D59BB-89CB-4839-8071-241C16323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873E23-B424-44F5-A74B-AE3B6F62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38517-D5A6-440D-B6F9-C3B7515C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F886-1B27-40C8-8D18-2373B7EB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2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DB0E7-BBB9-4722-96CA-C14022EF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22F6C2-C785-4137-A527-04181B1F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91A151-0FD5-46BA-8112-DF4DB0E9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66E543-2CA4-4539-AE0A-75960B5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84EC33-D87D-41F3-A62E-1B89C259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F0E04-FAC3-4274-9232-8E82E19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0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AB597B-6357-4D20-9CF9-358C804D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ECBF29-634E-47E4-AFCB-6695C6984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23043-19A8-4FE7-9750-5E969BD7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98B0-6A58-4BE8-BEC9-A2CA43409CB2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B517DE-A80A-4E96-A8CE-60F818DFD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850D-A226-4D96-812D-FF0AFB8C0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7B57-7FCE-4B58-A91C-8D69FE72E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97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C0B40-8584-463F-B303-D55FCCFD4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4070E001</a:t>
            </a:r>
            <a:r>
              <a:rPr lang="zh-TW" altLang="en-US" dirty="0"/>
              <a:t> </a:t>
            </a:r>
            <a:r>
              <a:rPr lang="en-US" altLang="zh-TW" dirty="0"/>
              <a:t>2021/9/29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06E835-E67B-4985-AFB9-BB8AA15E8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Colaboratory</a:t>
            </a:r>
            <a:r>
              <a:rPr lang="zh-TW" altLang="en-US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399055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E9965-1106-4EBD-BC05-E4313543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B1C8DA-E4A1-4A4B-9C0C-A2E126BD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BDAB70-A790-4FA3-989D-63DB0088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6326C-8E95-4955-9837-EBA26DBA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42316-53A5-4090-BA9C-F99C94B5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43C49A-0623-4040-BA44-27774C8A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464A-8DDC-44FE-87A7-86501347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4546F-2440-4427-B374-3072515A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869E0C-6BCB-4DF9-96CE-CF9156A3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6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4070E001 2021/9/29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4070E001 2021/9/29</dc:title>
  <dc:creator>user</dc:creator>
  <cp:lastModifiedBy>user</cp:lastModifiedBy>
  <cp:revision>1</cp:revision>
  <dcterms:created xsi:type="dcterms:W3CDTF">2021-09-29T02:21:25Z</dcterms:created>
  <dcterms:modified xsi:type="dcterms:W3CDTF">2021-09-29T02:21:56Z</dcterms:modified>
</cp:coreProperties>
</file>