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194821" cy="480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788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KSUIE</dc:creator>
  <cp:lastModifiedBy>KSUIE</cp:lastModifiedBy>
  <cp:revision>1</cp:revision>
  <dcterms:created xsi:type="dcterms:W3CDTF">2019-09-26T02:58:05Z</dcterms:created>
  <dcterms:modified xsi:type="dcterms:W3CDTF">2019-09-26T03:00:49Z</dcterms:modified>
</cp:coreProperties>
</file>