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194821" cy="48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8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6588910" cy="478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9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2019-09-26T02:58:05Z</dcterms:created>
  <dcterms:modified xsi:type="dcterms:W3CDTF">2019-09-26T03:28:21Z</dcterms:modified>
</cp:coreProperties>
</file>