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76" r:id="rId5"/>
    <p:sldId id="271" r:id="rId6"/>
    <p:sldId id="278" r:id="rId7"/>
    <p:sldId id="275" r:id="rId8"/>
    <p:sldId id="279" r:id="rId9"/>
    <p:sldId id="274" r:id="rId10"/>
    <p:sldId id="262" r:id="rId11"/>
    <p:sldId id="277" r:id="rId12"/>
    <p:sldId id="272" r:id="rId13"/>
    <p:sldId id="263" r:id="rId14"/>
    <p:sldId id="267" r:id="rId15"/>
    <p:sldId id="260" r:id="rId16"/>
    <p:sldId id="264" r:id="rId17"/>
    <p:sldId id="268" r:id="rId18"/>
    <p:sldId id="266" r:id="rId19"/>
    <p:sldId id="265" r:id="rId20"/>
    <p:sldId id="273" r:id="rId21"/>
    <p:sldId id="26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1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25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90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229600" cy="7191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50838" y="1468438"/>
            <a:ext cx="4038600" cy="5135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1838" y="1468438"/>
            <a:ext cx="4038600" cy="5135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TW" altLang="en-US"/>
              <a:t>物件導向程式設計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597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14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87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51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4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17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67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42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3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49B79-147E-477C-9833-F16A740566AD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C429-9527-4502-8F77-63F98FE8D7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47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3563" y="2484580"/>
            <a:ext cx="7772400" cy="1524145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多執行緒開發技術報告</a:t>
            </a:r>
            <a:b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JAVA Multi-thread programming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44600" y="4821382"/>
            <a:ext cx="6858000" cy="990600"/>
          </a:xfrm>
        </p:spPr>
        <p:txBody>
          <a:bodyPr/>
          <a:lstStyle/>
          <a:p>
            <a:pPr algn="l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林銘宏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老師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偉大的恩師龍大大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425056" y="383828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課程名稱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10902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程式設計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5056" y="97253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期末平時報告範本第一版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35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多執行緒開發</a:t>
            </a:r>
          </a:p>
        </p:txBody>
      </p:sp>
      <p:sp>
        <p:nvSpPr>
          <p:cNvPr id="3" name="矩形 2"/>
          <p:cNvSpPr/>
          <p:nvPr/>
        </p:nvSpPr>
        <p:spPr>
          <a:xfrm>
            <a:off x="2825704" y="2111821"/>
            <a:ext cx="2016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多執行緒開發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5638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8229600" cy="884238"/>
          </a:xfrm>
        </p:spPr>
        <p:txBody>
          <a:bodyPr/>
          <a:lstStyle/>
          <a:p>
            <a:pPr eaLnBrk="1" hangingPunct="1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建立執行緒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424" y="2241839"/>
            <a:ext cx="7142451" cy="2671907"/>
          </a:xfrm>
        </p:spPr>
        <p:txBody>
          <a:bodyPr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建立執行緒的方式有兩種：</a:t>
            </a:r>
          </a:p>
          <a:p>
            <a:pPr marL="514350" indent="-514350" eaLnBrk="1" hangingPunct="1">
              <a:spcAft>
                <a:spcPct val="30000"/>
              </a:spcAft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先撰寫 繼承自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Thread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類別的子類別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              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再從子類別</a:t>
            </a:r>
            <a:r>
              <a:rPr lang="zh-TW" altLang="en-US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直接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產生執行緒。</a:t>
            </a:r>
          </a:p>
          <a:p>
            <a:pPr marL="514350" indent="-514350">
              <a:spcAft>
                <a:spcPct val="30000"/>
              </a:spcAft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先撰寫類別實作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Runnable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再從類別 </a:t>
            </a:r>
            <a:r>
              <a:rPr lang="zh-TW" altLang="en-US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間接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產生執行緒。</a:t>
            </a:r>
            <a:endParaRPr lang="zh-TW" altLang="en-US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86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357" y="732043"/>
            <a:ext cx="70657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多執行緒開發實戰</a:t>
            </a:r>
          </a:p>
        </p:txBody>
      </p:sp>
      <p:sp>
        <p:nvSpPr>
          <p:cNvPr id="3" name="矩形 2"/>
          <p:cNvSpPr/>
          <p:nvPr/>
        </p:nvSpPr>
        <p:spPr>
          <a:xfrm>
            <a:off x="777204" y="2154443"/>
            <a:ext cx="7267670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直接建立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Thread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類別執行緒物件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spcAft>
                <a:spcPct val="30000"/>
              </a:spcAft>
              <a:buFont typeface="+mj-lt"/>
              <a:buAutoNum type="arabicPeriod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先撰寫 繼承自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Thread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類別的子類別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再從子類別</a:t>
            </a:r>
            <a:r>
              <a:rPr lang="zh-TW" altLang="en-US" sz="36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直接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產生執行緒。</a:t>
            </a:r>
          </a:p>
          <a:p>
            <a:pPr marL="457200" indent="-457200">
              <a:spcAft>
                <a:spcPct val="30000"/>
              </a:spcAft>
              <a:buFont typeface="+mj-lt"/>
              <a:buAutoNum type="arabicPeriod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先撰寫類別實作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Runnable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b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再從類別 </a:t>
            </a:r>
            <a:r>
              <a:rPr lang="zh-TW" altLang="en-US" sz="3600" dirty="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間接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產生執行緒。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20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多執行緒開發實戰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1055626" y="2069876"/>
            <a:ext cx="2016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多執行緒開發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45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Calibri Light"/>
                <a:sym typeface="+mn-ea"/>
              </a:rPr>
              <a:t>Program code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FF84DA9-BA8C-4736-8279-C1B377ED6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08" y="1825625"/>
            <a:ext cx="6106784" cy="4351338"/>
          </a:xfrm>
        </p:spPr>
      </p:pic>
    </p:spTree>
    <p:extLst>
      <p:ext uri="{BB962C8B-B14F-4D97-AF65-F5344CB8AC3E}">
        <p14:creationId xmlns:p14="http://schemas.microsoft.com/office/powerpoint/2010/main" val="406874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Rate1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6BB5DB8-C7D4-42A1-8269-306B8DDCC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0" y="2256094"/>
            <a:ext cx="8613920" cy="4236780"/>
          </a:xfrm>
        </p:spPr>
      </p:pic>
    </p:spTree>
    <p:extLst>
      <p:ext uri="{BB962C8B-B14F-4D97-AF65-F5344CB8AC3E}">
        <p14:creationId xmlns:p14="http://schemas.microsoft.com/office/powerpoint/2010/main" val="363470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多執行緒開發實戰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3261931" y="2262823"/>
            <a:ext cx="2016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多執行緒開發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833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zh-TW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 Light"/>
                <a:sym typeface="+mn-ea"/>
              </a:rPr>
              <a:t>Program code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74C8D5-9312-4E6D-8109-ACB653F0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4" y="1367472"/>
            <a:ext cx="6314290" cy="5270885"/>
          </a:xfrm>
        </p:spPr>
      </p:pic>
    </p:spTree>
    <p:extLst>
      <p:ext uri="{BB962C8B-B14F-4D97-AF65-F5344CB8AC3E}">
        <p14:creationId xmlns:p14="http://schemas.microsoft.com/office/powerpoint/2010/main" val="201329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Talk1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E590F41-9E50-4240-A8CE-B8D55BB3F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3" y="2166866"/>
            <a:ext cx="8121067" cy="4124877"/>
          </a:xfrm>
        </p:spPr>
      </p:pic>
    </p:spTree>
    <p:extLst>
      <p:ext uri="{BB962C8B-B14F-4D97-AF65-F5344CB8AC3E}">
        <p14:creationId xmlns:p14="http://schemas.microsoft.com/office/powerpoint/2010/main" val="265596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多執行緒開發實戰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</p:txBody>
      </p:sp>
      <p:sp>
        <p:nvSpPr>
          <p:cNvPr id="3" name="矩形 2"/>
          <p:cNvSpPr/>
          <p:nvPr/>
        </p:nvSpPr>
        <p:spPr>
          <a:xfrm>
            <a:off x="3471656" y="2237656"/>
            <a:ext cx="2016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多執行緒開發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364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Agenda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多執行緒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多執行緒開發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多執行緒開發實戰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多執行緒開發實戰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多執行緒開發實戰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多執行緒開發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55972" y="926006"/>
            <a:ext cx="320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JAVA Multi-thread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85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zh-TW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Calibri Light"/>
                <a:sym typeface="+mn-ea"/>
              </a:rPr>
              <a:t>Program 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6CB5F3-7FBF-42EA-9086-0F975341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4" y="1384183"/>
            <a:ext cx="7334132" cy="5335399"/>
          </a:xfrm>
        </p:spPr>
      </p:pic>
    </p:spTree>
    <p:extLst>
      <p:ext uri="{BB962C8B-B14F-4D97-AF65-F5344CB8AC3E}">
        <p14:creationId xmlns:p14="http://schemas.microsoft.com/office/powerpoint/2010/main" val="189140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Calibri Light"/>
                <a:sym typeface="+mn-ea"/>
              </a:rPr>
              <a:t>RunnableThread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AA5B7B7-4A0D-4344-88E6-0539ACE17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09001"/>
            <a:ext cx="7886700" cy="3784585"/>
          </a:xfrm>
        </p:spPr>
      </p:pic>
    </p:spTree>
    <p:extLst>
      <p:ext uri="{BB962C8B-B14F-4D97-AF65-F5344CB8AC3E}">
        <p14:creationId xmlns:p14="http://schemas.microsoft.com/office/powerpoint/2010/main" val="337598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多執行緒</a:t>
            </a:r>
          </a:p>
        </p:txBody>
      </p:sp>
    </p:spTree>
    <p:extLst>
      <p:ext uri="{BB962C8B-B14F-4D97-AF65-F5344CB8AC3E}">
        <p14:creationId xmlns:p14="http://schemas.microsoft.com/office/powerpoint/2010/main" val="183510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7782" y="16440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一般程式語言執行程式時，都是一行接一行程式碼循序來執行。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59397"/>
          <a:stretch/>
        </p:blipFill>
        <p:spPr>
          <a:xfrm>
            <a:off x="543891" y="1644072"/>
            <a:ext cx="2749202" cy="356552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7782" y="26902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語言是經由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JVM 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來執行程式，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程式執行起點是由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方法開始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隨程式內容來作運算、判斷、再判斷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，一直到程式結束為止。</a:t>
            </a:r>
          </a:p>
        </p:txBody>
      </p:sp>
      <p:sp>
        <p:nvSpPr>
          <p:cNvPr id="5" name="矩形 4"/>
          <p:cNvSpPr/>
          <p:nvPr/>
        </p:nvSpPr>
        <p:spPr>
          <a:xfrm>
            <a:off x="4031673" y="44451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Java </a:t>
            </a:r>
            <a:r>
              <a:rPr lang="zh-TW" altLang="en-US" dirty="0"/>
              <a:t>程式開始執行時</a:t>
            </a:r>
            <a:br>
              <a:rPr lang="zh-TW" altLang="en-US" dirty="0"/>
            </a:br>
            <a:r>
              <a:rPr lang="zh-TW" altLang="en-US" dirty="0"/>
              <a:t>會有一個執行緒開始執行，此執行緒稱為程式的主執行緒。</a:t>
            </a:r>
          </a:p>
        </p:txBody>
      </p:sp>
    </p:spTree>
    <p:extLst>
      <p:ext uri="{BB962C8B-B14F-4D97-AF65-F5344CB8AC3E}">
        <p14:creationId xmlns:p14="http://schemas.microsoft.com/office/powerpoint/2010/main" val="15274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59397"/>
          <a:stretch/>
        </p:blipFill>
        <p:spPr>
          <a:xfrm>
            <a:off x="543891" y="1644072"/>
            <a:ext cx="2749202" cy="35655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47481"/>
          <a:stretch/>
        </p:blipFill>
        <p:spPr>
          <a:xfrm>
            <a:off x="4202545" y="1523998"/>
            <a:ext cx="4182144" cy="4193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4072659" y="2887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Java </a:t>
            </a:r>
            <a:r>
              <a:rPr lang="zh-TW" altLang="en-US" dirty="0"/>
              <a:t>語言中允許同時有多個程式的動作一起</a:t>
            </a:r>
            <a:br>
              <a:rPr lang="zh-TW" altLang="en-US" dirty="0"/>
            </a:br>
            <a:r>
              <a:rPr lang="zh-TW" altLang="en-US" dirty="0"/>
              <a:t>執行，除主執行緒外，每個動作也都是一個執行緒，這也就是多執行緒的執行</a:t>
            </a:r>
          </a:p>
        </p:txBody>
      </p:sp>
    </p:spTree>
    <p:extLst>
      <p:ext uri="{BB962C8B-B14F-4D97-AF65-F5344CB8AC3E}">
        <p14:creationId xmlns:p14="http://schemas.microsoft.com/office/powerpoint/2010/main" val="367590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5" y="1452849"/>
            <a:ext cx="3673928" cy="36842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97926" y="2090066"/>
            <a:ext cx="43826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sz="2400" dirty="0"/>
              <a:t>一個  </a:t>
            </a:r>
            <a:r>
              <a:rPr lang="en-US" altLang="zh-TW" sz="2400" dirty="0"/>
              <a:t>Process </a:t>
            </a:r>
            <a:r>
              <a:rPr lang="zh-TW" altLang="en-US" sz="2400" dirty="0"/>
              <a:t>中可能會包含數個</a:t>
            </a:r>
            <a:r>
              <a:rPr lang="en-US" altLang="zh-TW" sz="2400" dirty="0"/>
              <a:t>Threads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sz="2400" dirty="0"/>
              <a:t>同屬某個 </a:t>
            </a:r>
            <a:r>
              <a:rPr lang="en-US" altLang="zh-TW" sz="2400" dirty="0"/>
              <a:t>Process </a:t>
            </a:r>
            <a:r>
              <a:rPr lang="zh-TW" altLang="en-US" sz="2400" dirty="0"/>
              <a:t>的各 </a:t>
            </a:r>
            <a:r>
              <a:rPr lang="en-US" altLang="zh-TW" sz="2400" dirty="0"/>
              <a:t>Threads </a:t>
            </a:r>
            <a:r>
              <a:rPr lang="zh-TW" altLang="en-US" sz="2400" dirty="0"/>
              <a:t>會共用某塊共同記憶體，以降低彼此間控制權轉移時的負擔</a:t>
            </a: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sz="2400" dirty="0"/>
              <a:t>作業系統不提供保護措施，須由程式設計人員自行控制。</a:t>
            </a:r>
          </a:p>
        </p:txBody>
      </p:sp>
    </p:spTree>
    <p:extLst>
      <p:ext uri="{BB962C8B-B14F-4D97-AF65-F5344CB8AC3E}">
        <p14:creationId xmlns:p14="http://schemas.microsoft.com/office/powerpoint/2010/main" val="45709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140422"/>
            <a:ext cx="3638550" cy="668337"/>
          </a:xfrm>
        </p:spPr>
        <p:txBody>
          <a:bodyPr/>
          <a:lstStyle/>
          <a:p>
            <a:pPr eaLnBrk="1" hangingPunct="1"/>
            <a:r>
              <a:rPr lang="zh-TW" altLang="en-US" sz="3200" dirty="0"/>
              <a:t>執行緒的生命週期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16565"/>
            <a:ext cx="8424863" cy="1079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</a:rPr>
              <a:t>在 </a:t>
            </a:r>
            <a:r>
              <a:rPr lang="en-US" altLang="zh-TW" dirty="0">
                <a:latin typeface="Times New Roman" panose="02020603050405020304" pitchFamily="18" charset="0"/>
              </a:rPr>
              <a:t>Java </a:t>
            </a:r>
            <a:r>
              <a:rPr lang="zh-TW" altLang="en-US" dirty="0">
                <a:latin typeface="Times New Roman" panose="02020603050405020304" pitchFamily="18" charset="0"/>
              </a:rPr>
              <a:t>中執行緒其實就是 </a:t>
            </a:r>
            <a:r>
              <a:rPr lang="en-US" altLang="zh-TW" dirty="0">
                <a:latin typeface="Times New Roman" panose="02020603050405020304" pitchFamily="18" charset="0"/>
              </a:rPr>
              <a:t>Thread </a:t>
            </a:r>
            <a:r>
              <a:rPr lang="zh-TW" altLang="en-US" dirty="0">
                <a:latin typeface="Times New Roman" panose="02020603050405020304" pitchFamily="18" charset="0"/>
              </a:rPr>
              <a:t>物件。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</a:rPr>
              <a:t>執行緒生命週期從建立一條新執行緒到消滅過程：</a:t>
            </a: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2488121"/>
              </p:ext>
            </p:extLst>
          </p:nvPr>
        </p:nvGraphicFramePr>
        <p:xfrm>
          <a:off x="537441" y="2258148"/>
          <a:ext cx="7757848" cy="4114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Impact" r:id="rId2" imgW="8838095" imgH="4533333" progId="PI3.Image">
                  <p:embed/>
                </p:oleObj>
              </mc:Choice>
              <mc:Fallback>
                <p:oleObj name="PhotoImpact" r:id="rId2" imgW="8838095" imgH="4533333" progId="PI3.Image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41" y="2258148"/>
                        <a:ext cx="7757848" cy="4114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506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671008" y="1132321"/>
            <a:ext cx="5070186" cy="15185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</a:rPr>
              <a:t>程式雖可處理多個執行緒，但同時間點，只能有一個執行緒位於執行狀態即在</a:t>
            </a:r>
            <a:r>
              <a:rPr lang="en-US" altLang="zh-TW" sz="2000" dirty="0">
                <a:latin typeface="Times New Roman" panose="02020603050405020304" pitchFamily="18" charset="0"/>
              </a:rPr>
              <a:t>CPU </a:t>
            </a:r>
            <a:r>
              <a:rPr lang="zh-TW" altLang="en-US" sz="2000" dirty="0">
                <a:latin typeface="Times New Roman" panose="02020603050405020304" pitchFamily="18" charset="0"/>
              </a:rPr>
              <a:t>執行，其他執行緒留在 </a:t>
            </a:r>
            <a:r>
              <a:rPr lang="en-US" altLang="zh-TW" sz="2000" dirty="0">
                <a:latin typeface="Times New Roman" panose="02020603050405020304" pitchFamily="18" charset="0"/>
              </a:rPr>
              <a:t>Runnable </a:t>
            </a:r>
            <a:r>
              <a:rPr lang="zh-TW" altLang="en-US" sz="2000" dirty="0">
                <a:latin typeface="Times New Roman" panose="02020603050405020304" pitchFamily="18" charset="0"/>
              </a:rPr>
              <a:t>區塊中等待，下次執行輪到哪個執行緒，是由</a:t>
            </a:r>
            <a:r>
              <a:rPr lang="en-US" altLang="zh-TW" sz="2000" dirty="0">
                <a:latin typeface="Times New Roman" panose="02020603050405020304" pitchFamily="18" charset="0"/>
              </a:rPr>
              <a:t>JVM</a:t>
            </a:r>
            <a:r>
              <a:rPr lang="zh-TW" altLang="en-US" sz="2000" dirty="0">
                <a:latin typeface="Times New Roman" panose="02020603050405020304" pitchFamily="18" charset="0"/>
              </a:rPr>
              <a:t>執行緒的優先權處理程式來做判定。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90" y="3671582"/>
            <a:ext cx="5072233" cy="26887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7" y="458067"/>
            <a:ext cx="3080081" cy="30886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6627" y="88735"/>
            <a:ext cx="5380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Java </a:t>
            </a:r>
            <a:r>
              <a:rPr lang="zh-TW" altLang="en-US" dirty="0"/>
              <a:t>允許一個程式能同時執行兩個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以上執行緒</a:t>
            </a:r>
          </a:p>
        </p:txBody>
      </p:sp>
    </p:spTree>
    <p:extLst>
      <p:ext uri="{BB962C8B-B14F-4D97-AF65-F5344CB8AC3E}">
        <p14:creationId xmlns:p14="http://schemas.microsoft.com/office/powerpoint/2010/main" val="388983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Process(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行程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 vs Thread(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執行緒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是電腦中已執行 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Program 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的實體。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每一個 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是互相獨立的。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本身不是基本執行單位，而是 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Thread (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執行緒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的容器。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需要一些資源才能完成工作，如 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CPU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、記憶體、檔案以及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裝置。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同一個 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會同時存在多個 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Thread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同一個 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底下的 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Thread 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共享資源，如 記憶體、變數等，不同的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則否。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25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591</Words>
  <Application>Microsoft Office PowerPoint</Application>
  <PresentationFormat>如螢幕大小 (4:3)</PresentationFormat>
  <Paragraphs>58</Paragraphs>
  <Slides>21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PhotoImpact</vt:lpstr>
      <vt:lpstr>JAVA多執行緒開發技術報告 JAVA Multi-thread programming</vt:lpstr>
      <vt:lpstr>Agenda</vt:lpstr>
      <vt:lpstr>PowerPoint 簡報</vt:lpstr>
      <vt:lpstr>PowerPoint 簡報</vt:lpstr>
      <vt:lpstr>PowerPoint 簡報</vt:lpstr>
      <vt:lpstr>PowerPoint 簡報</vt:lpstr>
      <vt:lpstr>執行緒的生命週期</vt:lpstr>
      <vt:lpstr>PowerPoint 簡報</vt:lpstr>
      <vt:lpstr>Process(行程) vs Thread(執行緒)</vt:lpstr>
      <vt:lpstr>PowerPoint 簡報</vt:lpstr>
      <vt:lpstr>建立執行緒</vt:lpstr>
      <vt:lpstr>PowerPoint 簡報</vt:lpstr>
      <vt:lpstr>PowerPoint 簡報</vt:lpstr>
      <vt:lpstr>Program code</vt:lpstr>
      <vt:lpstr>Rate1</vt:lpstr>
      <vt:lpstr>PowerPoint 簡報</vt:lpstr>
      <vt:lpstr>Program code</vt:lpstr>
      <vt:lpstr>Talk1</vt:lpstr>
      <vt:lpstr>PowerPoint 簡報</vt:lpstr>
      <vt:lpstr>Program code</vt:lpstr>
      <vt:lpstr>RunnableThread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JAVA物件導向程式設計 學習心得</dc:title>
  <dc:creator>user</dc:creator>
  <cp:lastModifiedBy>銘宏 林</cp:lastModifiedBy>
  <cp:revision>33</cp:revision>
  <dcterms:created xsi:type="dcterms:W3CDTF">2021-05-27T04:48:52Z</dcterms:created>
  <dcterms:modified xsi:type="dcterms:W3CDTF">2021-06-03T08:59:52Z</dcterms:modified>
</cp:coreProperties>
</file>