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2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30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65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9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1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6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9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715D-633F-4DB3-B552-269D0C36289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A1C6-919B-4C45-91CC-2C136D3E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UIE\Desktop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963" y="-1281113"/>
            <a:ext cx="12468226" cy="96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SUIE\Desktop\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7100" y="-1543050"/>
            <a:ext cx="17240250" cy="96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SUIE\Desktop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-63500"/>
            <a:ext cx="11477626" cy="8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7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2021-05-13T06:12:35Z</dcterms:created>
  <dcterms:modified xsi:type="dcterms:W3CDTF">2021-05-13T06:41:45Z</dcterms:modified>
</cp:coreProperties>
</file>