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6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36F5-3AAB-4190-A7E3-BC20D70AEEA3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7B8-E775-4BF1-BBD1-7F2F6AC6F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35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36F5-3AAB-4190-A7E3-BC20D70AEEA3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7B8-E775-4BF1-BBD1-7F2F6AC6F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02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36F5-3AAB-4190-A7E3-BC20D70AEEA3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7B8-E775-4BF1-BBD1-7F2F6AC6F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90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36F5-3AAB-4190-A7E3-BC20D70AEEA3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7B8-E775-4BF1-BBD1-7F2F6AC6F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09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36F5-3AAB-4190-A7E3-BC20D70AEEA3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7B8-E775-4BF1-BBD1-7F2F6AC6F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61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36F5-3AAB-4190-A7E3-BC20D70AEEA3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7B8-E775-4BF1-BBD1-7F2F6AC6F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11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36F5-3AAB-4190-A7E3-BC20D70AEEA3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7B8-E775-4BF1-BBD1-7F2F6AC6F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35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36F5-3AAB-4190-A7E3-BC20D70AEEA3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7B8-E775-4BF1-BBD1-7F2F6AC6F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47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36F5-3AAB-4190-A7E3-BC20D70AEEA3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7B8-E775-4BF1-BBD1-7F2F6AC6F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95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36F5-3AAB-4190-A7E3-BC20D70AEEA3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7B8-E775-4BF1-BBD1-7F2F6AC6F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60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36F5-3AAB-4190-A7E3-BC20D70AEEA3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77B8-E775-4BF1-BBD1-7F2F6AC6F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20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D36F5-3AAB-4190-A7E3-BC20D70AEEA3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277B8-E775-4BF1-BBD1-7F2F6AC6F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29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70269"/>
            <a:ext cx="8748464" cy="391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1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1</cp:revision>
  <dcterms:created xsi:type="dcterms:W3CDTF">2021-04-29T07:31:43Z</dcterms:created>
  <dcterms:modified xsi:type="dcterms:W3CDTF">2021-04-29T07:32:24Z</dcterms:modified>
</cp:coreProperties>
</file>