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65" r:id="rId5"/>
    <p:sldId id="261" r:id="rId6"/>
    <p:sldId id="264" r:id="rId7"/>
    <p:sldId id="262" r:id="rId8"/>
    <p:sldId id="266" r:id="rId9"/>
    <p:sldId id="263" r:id="rId10"/>
    <p:sldId id="259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1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25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9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14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8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51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4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1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67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42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3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9B79-147E-477C-9833-F16A740566A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47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1781" y="2343943"/>
            <a:ext cx="8540437" cy="1524145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JAVA IO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使用技術報告</a:t>
            </a:r>
            <a:b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6672" y="4821382"/>
            <a:ext cx="6715927" cy="990600"/>
          </a:xfrm>
        </p:spPr>
        <p:txBody>
          <a:bodyPr/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林銘宏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偉大恩師龍大大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425055" y="383828"/>
            <a:ext cx="8337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課程名稱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10902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程式設計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5056" y="928985"/>
            <a:ext cx="8417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[6/10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平時報告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35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09A41-C130-4456-A98A-D12F6BC0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2917FB3-9D5A-4BAD-8377-5D590EA72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1" y="1379864"/>
            <a:ext cx="7084538" cy="5404411"/>
          </a:xfrm>
        </p:spPr>
      </p:pic>
    </p:spTree>
    <p:extLst>
      <p:ext uri="{BB962C8B-B14F-4D97-AF65-F5344CB8AC3E}">
        <p14:creationId xmlns:p14="http://schemas.microsoft.com/office/powerpoint/2010/main" val="56135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044A8-C728-448E-B770-C2A9B312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Writefile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76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9F0BBD0E-4722-48EE-9705-43C7C35D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Writefile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1635B2-FE7E-463C-84E8-2635E6B75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55510"/>
            <a:ext cx="7963633" cy="45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0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09A41-C130-4456-A98A-D12F6BC0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E86EA56-2CA3-4F36-A6BB-5F5C5AA41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01391"/>
            <a:ext cx="7886700" cy="2599805"/>
          </a:xfrm>
        </p:spPr>
      </p:pic>
    </p:spTree>
    <p:extLst>
      <p:ext uri="{BB962C8B-B14F-4D97-AF65-F5344CB8AC3E}">
        <p14:creationId xmlns:p14="http://schemas.microsoft.com/office/powerpoint/2010/main" val="184407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9F0BBD0E-4722-48EE-9705-43C7C35D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WriteAppend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DF4AD6-1F09-427F-AEAF-04428F3AB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6" y="1353566"/>
            <a:ext cx="8294326" cy="51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1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09A41-C130-4456-A98A-D12F6BC0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22ECDF9-9F8F-4D91-A421-7CBED6EAD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4" y="2291024"/>
            <a:ext cx="8231736" cy="3010605"/>
          </a:xfrm>
        </p:spPr>
      </p:pic>
    </p:spTree>
    <p:extLst>
      <p:ext uri="{BB962C8B-B14F-4D97-AF65-F5344CB8AC3E}">
        <p14:creationId xmlns:p14="http://schemas.microsoft.com/office/powerpoint/2010/main" val="8603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827BC-8DF3-474A-BB6B-354F267E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Filereader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76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9F0BBD0E-4722-48EE-9705-43C7C35D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4F774F-E8BD-4982-9A65-49C15F31B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673"/>
            <a:ext cx="9166027" cy="42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3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09A41-C130-4456-A98A-D12F6BC0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E47B6FD-1F15-4B73-B1D7-BE31A6F66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17301"/>
            <a:ext cx="7676300" cy="4569227"/>
          </a:xfrm>
        </p:spPr>
      </p:pic>
    </p:spTree>
    <p:extLst>
      <p:ext uri="{BB962C8B-B14F-4D97-AF65-F5344CB8AC3E}">
        <p14:creationId xmlns:p14="http://schemas.microsoft.com/office/powerpoint/2010/main" val="117349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9F0BBD0E-4722-48EE-9705-43C7C35D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ReaderFile01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31BAAD-EB54-49DF-BC6F-10538C637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6" y="1471339"/>
            <a:ext cx="7691384" cy="480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4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09A41-C130-4456-A98A-D12F6BC0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34972E0-CF8F-4948-8729-9BD0C894A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38967"/>
            <a:ext cx="7886700" cy="4124653"/>
          </a:xfrm>
        </p:spPr>
      </p:pic>
    </p:spTree>
    <p:extLst>
      <p:ext uri="{BB962C8B-B14F-4D97-AF65-F5344CB8AC3E}">
        <p14:creationId xmlns:p14="http://schemas.microsoft.com/office/powerpoint/2010/main" val="294324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9F0BBD0E-4722-48EE-9705-43C7C35D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323"/>
            <a:ext cx="78867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ReaderFile02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F105DD3-D259-4FC4-9510-60BD78DAF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1" y="1075574"/>
            <a:ext cx="7621064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0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09A41-C130-4456-A98A-D12F6BC0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</a:t>
            </a:r>
            <a:r>
              <a:rPr lang="zh-TW" altLang="en-US" dirty="0"/>
              <a:t>果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7F9F3CB-F892-444E-93AB-CD2D45FCE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" y="1396550"/>
            <a:ext cx="6900681" cy="5265507"/>
          </a:xfrm>
        </p:spPr>
      </p:pic>
    </p:spTree>
    <p:extLst>
      <p:ext uri="{BB962C8B-B14F-4D97-AF65-F5344CB8AC3E}">
        <p14:creationId xmlns:p14="http://schemas.microsoft.com/office/powerpoint/2010/main" val="33519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9F0BBD0E-4722-48EE-9705-43C7C35D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ReaderFile03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8130C-3682-4E42-B2AE-A699AD75F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9" y="1358182"/>
            <a:ext cx="8487960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3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53</Words>
  <Application>Microsoft Office PowerPoint</Application>
  <PresentationFormat>如螢幕大小 (4:3)</PresentationFormat>
  <Paragraphs>19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標楷體</vt:lpstr>
      <vt:lpstr>Arial</vt:lpstr>
      <vt:lpstr>Calibri</vt:lpstr>
      <vt:lpstr>Calibri Light</vt:lpstr>
      <vt:lpstr>Office 佈景主題</vt:lpstr>
      <vt:lpstr>JAVA IO使用技術報告 </vt:lpstr>
      <vt:lpstr>Filereader</vt:lpstr>
      <vt:lpstr>程式碼</vt:lpstr>
      <vt:lpstr>執行結果</vt:lpstr>
      <vt:lpstr>ReaderFile01程式碼</vt:lpstr>
      <vt:lpstr>執行結果</vt:lpstr>
      <vt:lpstr>ReaderFile02程式碼</vt:lpstr>
      <vt:lpstr>執行結果</vt:lpstr>
      <vt:lpstr>ReaderFile03程式碼</vt:lpstr>
      <vt:lpstr>執行結果</vt:lpstr>
      <vt:lpstr>Writefile</vt:lpstr>
      <vt:lpstr>Writefile程式碼</vt:lpstr>
      <vt:lpstr>執行結果</vt:lpstr>
      <vt:lpstr>WriteAppend程式碼</vt:lpstr>
      <vt:lpstr>執行結果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JAVA物件導向程式設計 學習心得</dc:title>
  <dc:creator>user</dc:creator>
  <cp:lastModifiedBy>銘宏 林</cp:lastModifiedBy>
  <cp:revision>44</cp:revision>
  <dcterms:created xsi:type="dcterms:W3CDTF">2021-05-27T04:48:52Z</dcterms:created>
  <dcterms:modified xsi:type="dcterms:W3CDTF">2021-06-14T09:20:22Z</dcterms:modified>
</cp:coreProperties>
</file>