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3040-00A5-4B09-8997-78B070B5373E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1764-D88F-412F-8DAF-59EE655259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01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3040-00A5-4B09-8997-78B070B5373E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1764-D88F-412F-8DAF-59EE655259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27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3040-00A5-4B09-8997-78B070B5373E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1764-D88F-412F-8DAF-59EE655259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85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3040-00A5-4B09-8997-78B070B5373E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1764-D88F-412F-8DAF-59EE655259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3040-00A5-4B09-8997-78B070B5373E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1764-D88F-412F-8DAF-59EE655259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09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3040-00A5-4B09-8997-78B070B5373E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1764-D88F-412F-8DAF-59EE655259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92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3040-00A5-4B09-8997-78B070B5373E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1764-D88F-412F-8DAF-59EE655259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4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3040-00A5-4B09-8997-78B070B5373E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1764-D88F-412F-8DAF-59EE655259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48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3040-00A5-4B09-8997-78B070B5373E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1764-D88F-412F-8DAF-59EE655259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80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3040-00A5-4B09-8997-78B070B5373E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1764-D88F-412F-8DAF-59EE655259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87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3040-00A5-4B09-8997-78B070B5373E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1764-D88F-412F-8DAF-59EE655259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62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E3040-00A5-4B09-8997-78B070B5373E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B1764-D88F-412F-8DAF-59EE655259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08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20210318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28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8701"/>
            <a:ext cx="8229600" cy="414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66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83" y="1600200"/>
            <a:ext cx="774783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13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40982"/>
            <a:ext cx="8229600" cy="384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561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如螢幕大小 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20210318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20210318</dc:title>
  <dc:creator>KSUIE</dc:creator>
  <cp:lastModifiedBy>KSUIE</cp:lastModifiedBy>
  <cp:revision>2</cp:revision>
  <dcterms:created xsi:type="dcterms:W3CDTF">2021-03-18T06:29:23Z</dcterms:created>
  <dcterms:modified xsi:type="dcterms:W3CDTF">2021-03-18T06:35:19Z</dcterms:modified>
</cp:coreProperties>
</file>