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1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14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76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3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77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43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2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3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99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D35B-6146-4814-9A54-70E599F6894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141B-B0DF-4C9E-BFB9-E08591193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7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println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有何差別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7451700" cy="57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0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 println()和print()有何差別?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程式設計(=)</dc:title>
  <dc:creator>KSUIE</dc:creator>
  <cp:lastModifiedBy>KSUIE</cp:lastModifiedBy>
  <cp:revision>3</cp:revision>
  <dcterms:created xsi:type="dcterms:W3CDTF">2021-02-25T05:49:11Z</dcterms:created>
  <dcterms:modified xsi:type="dcterms:W3CDTF">2021-02-25T07:13:34Z</dcterms:modified>
</cp:coreProperties>
</file>