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63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3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52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9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5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8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68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7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5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5599-58C0-45AD-B3A3-0405A673048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8995-E3AB-404D-8044-09A7A6E0C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1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718730" cy="49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493"/>
            <a:ext cx="9144000" cy="52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8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474075" cy="4786312"/>
          </a:xfrm>
        </p:spPr>
      </p:pic>
    </p:spTree>
    <p:extLst>
      <p:ext uri="{BB962C8B-B14F-4D97-AF65-F5344CB8AC3E}">
        <p14:creationId xmlns:p14="http://schemas.microsoft.com/office/powerpoint/2010/main" val="206191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26721"/>
            <a:ext cx="8964488" cy="51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6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4" y="908720"/>
            <a:ext cx="8988145" cy="51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91623"/>
            <a:ext cx="9036496" cy="51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9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55691"/>
            <a:ext cx="8964488" cy="50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5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89561"/>
            <a:ext cx="9036496" cy="51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7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92250"/>
            <a:ext cx="9036496" cy="51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3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50835"/>
            <a:ext cx="8964488" cy="50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如螢幕大小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2021-03-11T07:10:06Z</dcterms:created>
  <dcterms:modified xsi:type="dcterms:W3CDTF">2021-03-11T07:18:31Z</dcterms:modified>
</cp:coreProperties>
</file>